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61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B408FF-B3CF-41FA-8001-C7346E038FF8}" v="1" dt="2023-01-29T16:50:25.088"/>
    <p1510:client id="{2C53AE4B-C5FD-4E54-9B57-0CBF6753DB0E}" v="344" dt="2023-01-30T05:37:51.531"/>
    <p1510:client id="{794D9921-DA12-4196-A34B-11655746AA2C}" v="3" dt="2023-01-29T16:54:17.836"/>
    <p1510:client id="{8074AD08-3254-4FB2-9E46-774B6C53174A}" v="88" dt="2023-01-30T04:26:45.247"/>
    <p1510:client id="{C2D101D6-50FB-4430-B81D-3A007DC968AD}" v="423" dt="2023-01-30T14:32:04.843"/>
    <p1510:client id="{C72DF821-C2B9-4F26-98C4-06EE55BD4730}" v="2" dt="2023-01-29T17:04:05.087"/>
    <p1510:client id="{DC8C3428-E43D-4600-A353-891D95D7F32E}" v="1068" dt="2023-01-30T12:31:30.090"/>
    <p1510:client id="{E535D9EB-A578-40D5-AD10-094866BF8F3E}" v="16" dt="2023-01-30T14:45:13.92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50" b="1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50825" y="86185"/>
            <a:ext cx="18237200" cy="10201275"/>
          </a:xfrm>
          <a:custGeom>
            <a:avLst/>
            <a:gdLst/>
            <a:ahLst/>
            <a:cxnLst/>
            <a:rect l="l" t="t" r="r" b="b"/>
            <a:pathLst>
              <a:path w="18237200" h="10201275">
                <a:moveTo>
                  <a:pt x="18237173" y="10200814"/>
                </a:moveTo>
                <a:lnTo>
                  <a:pt x="0" y="10200814"/>
                </a:lnTo>
                <a:lnTo>
                  <a:pt x="18237173" y="0"/>
                </a:lnTo>
                <a:lnTo>
                  <a:pt x="18237173" y="10200814"/>
                </a:lnTo>
                <a:close/>
              </a:path>
            </a:pathLst>
          </a:custGeom>
          <a:solidFill>
            <a:srgbClr val="000000">
              <a:alpha val="666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79449" y="699642"/>
            <a:ext cx="17265015" cy="9587865"/>
          </a:xfrm>
          <a:custGeom>
            <a:avLst/>
            <a:gdLst/>
            <a:ahLst/>
            <a:cxnLst/>
            <a:rect l="l" t="t" r="r" b="b"/>
            <a:pathLst>
              <a:path w="17265015" h="9587865">
                <a:moveTo>
                  <a:pt x="74028" y="9587357"/>
                </a:moveTo>
                <a:lnTo>
                  <a:pt x="72948" y="9582023"/>
                </a:lnTo>
                <a:lnTo>
                  <a:pt x="64808" y="9569945"/>
                </a:lnTo>
                <a:lnTo>
                  <a:pt x="52743" y="9561817"/>
                </a:lnTo>
                <a:lnTo>
                  <a:pt x="37960" y="9558833"/>
                </a:lnTo>
                <a:lnTo>
                  <a:pt x="23190" y="9561817"/>
                </a:lnTo>
                <a:lnTo>
                  <a:pt x="11125" y="9569945"/>
                </a:lnTo>
                <a:lnTo>
                  <a:pt x="2984" y="9582023"/>
                </a:lnTo>
                <a:lnTo>
                  <a:pt x="1905" y="9587357"/>
                </a:lnTo>
                <a:lnTo>
                  <a:pt x="74028" y="9587357"/>
                </a:lnTo>
                <a:close/>
              </a:path>
              <a:path w="17265015" h="9587865">
                <a:moveTo>
                  <a:pt x="75933" y="9370504"/>
                </a:moveTo>
                <a:lnTo>
                  <a:pt x="72948" y="9355722"/>
                </a:lnTo>
                <a:lnTo>
                  <a:pt x="64808" y="9343657"/>
                </a:lnTo>
                <a:lnTo>
                  <a:pt x="52743" y="9335529"/>
                </a:lnTo>
                <a:lnTo>
                  <a:pt x="37960" y="9332544"/>
                </a:lnTo>
                <a:lnTo>
                  <a:pt x="23190" y="9335529"/>
                </a:lnTo>
                <a:lnTo>
                  <a:pt x="11125" y="9343657"/>
                </a:lnTo>
                <a:lnTo>
                  <a:pt x="2984" y="9355722"/>
                </a:lnTo>
                <a:lnTo>
                  <a:pt x="0" y="9370504"/>
                </a:lnTo>
                <a:lnTo>
                  <a:pt x="2984" y="9385287"/>
                </a:lnTo>
                <a:lnTo>
                  <a:pt x="11125" y="9397352"/>
                </a:lnTo>
                <a:lnTo>
                  <a:pt x="23190" y="9405493"/>
                </a:lnTo>
                <a:lnTo>
                  <a:pt x="37960" y="9408477"/>
                </a:lnTo>
                <a:lnTo>
                  <a:pt x="52743" y="9405493"/>
                </a:lnTo>
                <a:lnTo>
                  <a:pt x="64808" y="9397352"/>
                </a:lnTo>
                <a:lnTo>
                  <a:pt x="72948" y="9385287"/>
                </a:lnTo>
                <a:lnTo>
                  <a:pt x="75933" y="9370504"/>
                </a:lnTo>
                <a:close/>
              </a:path>
              <a:path w="17265015" h="9587865">
                <a:moveTo>
                  <a:pt x="75933" y="9144216"/>
                </a:moveTo>
                <a:lnTo>
                  <a:pt x="72948" y="9129433"/>
                </a:lnTo>
                <a:lnTo>
                  <a:pt x="64808" y="9117368"/>
                </a:lnTo>
                <a:lnTo>
                  <a:pt x="52743" y="9109227"/>
                </a:lnTo>
                <a:lnTo>
                  <a:pt x="37960" y="9106256"/>
                </a:lnTo>
                <a:lnTo>
                  <a:pt x="23190" y="9109227"/>
                </a:lnTo>
                <a:lnTo>
                  <a:pt x="11125" y="9117368"/>
                </a:lnTo>
                <a:lnTo>
                  <a:pt x="2984" y="9129433"/>
                </a:lnTo>
                <a:lnTo>
                  <a:pt x="0" y="9144216"/>
                </a:lnTo>
                <a:lnTo>
                  <a:pt x="2984" y="9158999"/>
                </a:lnTo>
                <a:lnTo>
                  <a:pt x="11125" y="9171064"/>
                </a:lnTo>
                <a:lnTo>
                  <a:pt x="23190" y="9179204"/>
                </a:lnTo>
                <a:lnTo>
                  <a:pt x="37960" y="9182176"/>
                </a:lnTo>
                <a:lnTo>
                  <a:pt x="52743" y="9179204"/>
                </a:lnTo>
                <a:lnTo>
                  <a:pt x="64808" y="9171064"/>
                </a:lnTo>
                <a:lnTo>
                  <a:pt x="72948" y="9158999"/>
                </a:lnTo>
                <a:lnTo>
                  <a:pt x="75933" y="9144216"/>
                </a:lnTo>
                <a:close/>
              </a:path>
              <a:path w="17265015" h="9587865">
                <a:moveTo>
                  <a:pt x="75933" y="8917927"/>
                </a:moveTo>
                <a:lnTo>
                  <a:pt x="72948" y="8903144"/>
                </a:lnTo>
                <a:lnTo>
                  <a:pt x="64808" y="8891079"/>
                </a:lnTo>
                <a:lnTo>
                  <a:pt x="52743" y="8882939"/>
                </a:lnTo>
                <a:lnTo>
                  <a:pt x="37960" y="8879954"/>
                </a:lnTo>
                <a:lnTo>
                  <a:pt x="23190" y="8882939"/>
                </a:lnTo>
                <a:lnTo>
                  <a:pt x="11125" y="8891079"/>
                </a:lnTo>
                <a:lnTo>
                  <a:pt x="2984" y="8903144"/>
                </a:lnTo>
                <a:lnTo>
                  <a:pt x="0" y="8917927"/>
                </a:lnTo>
                <a:lnTo>
                  <a:pt x="2984" y="8932697"/>
                </a:lnTo>
                <a:lnTo>
                  <a:pt x="11125" y="8944775"/>
                </a:lnTo>
                <a:lnTo>
                  <a:pt x="23190" y="8952903"/>
                </a:lnTo>
                <a:lnTo>
                  <a:pt x="37960" y="8955888"/>
                </a:lnTo>
                <a:lnTo>
                  <a:pt x="52743" y="8952903"/>
                </a:lnTo>
                <a:lnTo>
                  <a:pt x="64808" y="8944775"/>
                </a:lnTo>
                <a:lnTo>
                  <a:pt x="72948" y="8932697"/>
                </a:lnTo>
                <a:lnTo>
                  <a:pt x="75933" y="8917927"/>
                </a:lnTo>
                <a:close/>
              </a:path>
              <a:path w="17265015" h="9587865">
                <a:moveTo>
                  <a:pt x="300278" y="9587357"/>
                </a:moveTo>
                <a:lnTo>
                  <a:pt x="299199" y="9582023"/>
                </a:lnTo>
                <a:lnTo>
                  <a:pt x="291071" y="9569945"/>
                </a:lnTo>
                <a:lnTo>
                  <a:pt x="279006" y="9561817"/>
                </a:lnTo>
                <a:lnTo>
                  <a:pt x="264223" y="9558833"/>
                </a:lnTo>
                <a:lnTo>
                  <a:pt x="249453" y="9561817"/>
                </a:lnTo>
                <a:lnTo>
                  <a:pt x="237388" y="9569945"/>
                </a:lnTo>
                <a:lnTo>
                  <a:pt x="229247" y="9582023"/>
                </a:lnTo>
                <a:lnTo>
                  <a:pt x="228168" y="9587357"/>
                </a:lnTo>
                <a:lnTo>
                  <a:pt x="300278" y="9587357"/>
                </a:lnTo>
                <a:close/>
              </a:path>
              <a:path w="17265015" h="9587865">
                <a:moveTo>
                  <a:pt x="302183" y="9370504"/>
                </a:moveTo>
                <a:lnTo>
                  <a:pt x="299199" y="9355722"/>
                </a:lnTo>
                <a:lnTo>
                  <a:pt x="291071" y="9343657"/>
                </a:lnTo>
                <a:lnTo>
                  <a:pt x="279006" y="9335529"/>
                </a:lnTo>
                <a:lnTo>
                  <a:pt x="264223" y="9332544"/>
                </a:lnTo>
                <a:lnTo>
                  <a:pt x="249453" y="9335529"/>
                </a:lnTo>
                <a:lnTo>
                  <a:pt x="237388" y="9343657"/>
                </a:lnTo>
                <a:lnTo>
                  <a:pt x="229247" y="9355722"/>
                </a:lnTo>
                <a:lnTo>
                  <a:pt x="226263" y="9370504"/>
                </a:lnTo>
                <a:lnTo>
                  <a:pt x="229247" y="9385287"/>
                </a:lnTo>
                <a:lnTo>
                  <a:pt x="237388" y="9397352"/>
                </a:lnTo>
                <a:lnTo>
                  <a:pt x="249453" y="9405493"/>
                </a:lnTo>
                <a:lnTo>
                  <a:pt x="264223" y="9408477"/>
                </a:lnTo>
                <a:lnTo>
                  <a:pt x="279006" y="9405493"/>
                </a:lnTo>
                <a:lnTo>
                  <a:pt x="291071" y="9397352"/>
                </a:lnTo>
                <a:lnTo>
                  <a:pt x="299199" y="9385287"/>
                </a:lnTo>
                <a:lnTo>
                  <a:pt x="302183" y="9370504"/>
                </a:lnTo>
                <a:close/>
              </a:path>
              <a:path w="17265015" h="9587865">
                <a:moveTo>
                  <a:pt x="302183" y="9144216"/>
                </a:moveTo>
                <a:lnTo>
                  <a:pt x="299199" y="9129433"/>
                </a:lnTo>
                <a:lnTo>
                  <a:pt x="291071" y="9117368"/>
                </a:lnTo>
                <a:lnTo>
                  <a:pt x="279006" y="9109227"/>
                </a:lnTo>
                <a:lnTo>
                  <a:pt x="264223" y="9106256"/>
                </a:lnTo>
                <a:lnTo>
                  <a:pt x="249453" y="9109227"/>
                </a:lnTo>
                <a:lnTo>
                  <a:pt x="237388" y="9117368"/>
                </a:lnTo>
                <a:lnTo>
                  <a:pt x="229247" y="9129433"/>
                </a:lnTo>
                <a:lnTo>
                  <a:pt x="226263" y="9144216"/>
                </a:lnTo>
                <a:lnTo>
                  <a:pt x="229247" y="9158999"/>
                </a:lnTo>
                <a:lnTo>
                  <a:pt x="237388" y="9171064"/>
                </a:lnTo>
                <a:lnTo>
                  <a:pt x="249453" y="9179204"/>
                </a:lnTo>
                <a:lnTo>
                  <a:pt x="264223" y="9182176"/>
                </a:lnTo>
                <a:lnTo>
                  <a:pt x="279006" y="9179204"/>
                </a:lnTo>
                <a:lnTo>
                  <a:pt x="291071" y="9171064"/>
                </a:lnTo>
                <a:lnTo>
                  <a:pt x="299199" y="9158999"/>
                </a:lnTo>
                <a:lnTo>
                  <a:pt x="302183" y="9144216"/>
                </a:lnTo>
                <a:close/>
              </a:path>
              <a:path w="17265015" h="9587865">
                <a:moveTo>
                  <a:pt x="302183" y="8917927"/>
                </a:moveTo>
                <a:lnTo>
                  <a:pt x="299199" y="8903144"/>
                </a:lnTo>
                <a:lnTo>
                  <a:pt x="291071" y="8891079"/>
                </a:lnTo>
                <a:lnTo>
                  <a:pt x="279006" y="8882939"/>
                </a:lnTo>
                <a:lnTo>
                  <a:pt x="264223" y="8879954"/>
                </a:lnTo>
                <a:lnTo>
                  <a:pt x="249453" y="8882939"/>
                </a:lnTo>
                <a:lnTo>
                  <a:pt x="237388" y="8891079"/>
                </a:lnTo>
                <a:lnTo>
                  <a:pt x="229247" y="8903144"/>
                </a:lnTo>
                <a:lnTo>
                  <a:pt x="226263" y="8917927"/>
                </a:lnTo>
                <a:lnTo>
                  <a:pt x="229247" y="8932697"/>
                </a:lnTo>
                <a:lnTo>
                  <a:pt x="237388" y="8944775"/>
                </a:lnTo>
                <a:lnTo>
                  <a:pt x="249453" y="8952903"/>
                </a:lnTo>
                <a:lnTo>
                  <a:pt x="264223" y="8955888"/>
                </a:lnTo>
                <a:lnTo>
                  <a:pt x="279006" y="8952903"/>
                </a:lnTo>
                <a:lnTo>
                  <a:pt x="291071" y="8944775"/>
                </a:lnTo>
                <a:lnTo>
                  <a:pt x="299199" y="8932697"/>
                </a:lnTo>
                <a:lnTo>
                  <a:pt x="302183" y="8917927"/>
                </a:lnTo>
                <a:close/>
              </a:path>
              <a:path w="17265015" h="9587865">
                <a:moveTo>
                  <a:pt x="355295" y="476719"/>
                </a:moveTo>
                <a:lnTo>
                  <a:pt x="347776" y="430098"/>
                </a:lnTo>
                <a:lnTo>
                  <a:pt x="326834" y="389572"/>
                </a:lnTo>
                <a:lnTo>
                  <a:pt x="321043" y="383768"/>
                </a:lnTo>
                <a:lnTo>
                  <a:pt x="300697" y="363385"/>
                </a:lnTo>
                <a:lnTo>
                  <a:pt x="300697" y="476719"/>
                </a:lnTo>
                <a:lnTo>
                  <a:pt x="293395" y="512864"/>
                </a:lnTo>
                <a:lnTo>
                  <a:pt x="273507" y="542404"/>
                </a:lnTo>
                <a:lnTo>
                  <a:pt x="244017" y="562343"/>
                </a:lnTo>
                <a:lnTo>
                  <a:pt x="207949" y="569658"/>
                </a:lnTo>
                <a:lnTo>
                  <a:pt x="171869" y="562343"/>
                </a:lnTo>
                <a:lnTo>
                  <a:pt x="142392" y="542404"/>
                </a:lnTo>
                <a:lnTo>
                  <a:pt x="122491" y="512864"/>
                </a:lnTo>
                <a:lnTo>
                  <a:pt x="115189" y="476719"/>
                </a:lnTo>
                <a:lnTo>
                  <a:pt x="122491" y="440575"/>
                </a:lnTo>
                <a:lnTo>
                  <a:pt x="142392" y="411022"/>
                </a:lnTo>
                <a:lnTo>
                  <a:pt x="171869" y="391083"/>
                </a:lnTo>
                <a:lnTo>
                  <a:pt x="207949" y="383768"/>
                </a:lnTo>
                <a:lnTo>
                  <a:pt x="244017" y="391083"/>
                </a:lnTo>
                <a:lnTo>
                  <a:pt x="273507" y="411022"/>
                </a:lnTo>
                <a:lnTo>
                  <a:pt x="293395" y="440575"/>
                </a:lnTo>
                <a:lnTo>
                  <a:pt x="300697" y="476719"/>
                </a:lnTo>
                <a:lnTo>
                  <a:pt x="300697" y="363385"/>
                </a:lnTo>
                <a:lnTo>
                  <a:pt x="294919" y="357593"/>
                </a:lnTo>
                <a:lnTo>
                  <a:pt x="254469" y="336600"/>
                </a:lnTo>
                <a:lnTo>
                  <a:pt x="207949" y="329069"/>
                </a:lnTo>
                <a:lnTo>
                  <a:pt x="161417" y="336600"/>
                </a:lnTo>
                <a:lnTo>
                  <a:pt x="120980" y="357593"/>
                </a:lnTo>
                <a:lnTo>
                  <a:pt x="89065" y="389572"/>
                </a:lnTo>
                <a:lnTo>
                  <a:pt x="68110" y="430098"/>
                </a:lnTo>
                <a:lnTo>
                  <a:pt x="60591" y="476719"/>
                </a:lnTo>
                <a:lnTo>
                  <a:pt x="68110" y="523328"/>
                </a:lnTo>
                <a:lnTo>
                  <a:pt x="89065" y="563854"/>
                </a:lnTo>
                <a:lnTo>
                  <a:pt x="120980" y="595833"/>
                </a:lnTo>
                <a:lnTo>
                  <a:pt x="161417" y="616826"/>
                </a:lnTo>
                <a:lnTo>
                  <a:pt x="207949" y="624357"/>
                </a:lnTo>
                <a:lnTo>
                  <a:pt x="254469" y="616826"/>
                </a:lnTo>
                <a:lnTo>
                  <a:pt x="294919" y="595833"/>
                </a:lnTo>
                <a:lnTo>
                  <a:pt x="321043" y="569658"/>
                </a:lnTo>
                <a:lnTo>
                  <a:pt x="326834" y="563854"/>
                </a:lnTo>
                <a:lnTo>
                  <a:pt x="347776" y="523328"/>
                </a:lnTo>
                <a:lnTo>
                  <a:pt x="355295" y="476719"/>
                </a:lnTo>
                <a:close/>
              </a:path>
              <a:path w="17265015" h="9587865">
                <a:moveTo>
                  <a:pt x="526542" y="9587357"/>
                </a:moveTo>
                <a:lnTo>
                  <a:pt x="525462" y="9582023"/>
                </a:lnTo>
                <a:lnTo>
                  <a:pt x="517334" y="9569945"/>
                </a:lnTo>
                <a:lnTo>
                  <a:pt x="505269" y="9561817"/>
                </a:lnTo>
                <a:lnTo>
                  <a:pt x="490486" y="9558833"/>
                </a:lnTo>
                <a:lnTo>
                  <a:pt x="475716" y="9561817"/>
                </a:lnTo>
                <a:lnTo>
                  <a:pt x="463651" y="9569945"/>
                </a:lnTo>
                <a:lnTo>
                  <a:pt x="455510" y="9582023"/>
                </a:lnTo>
                <a:lnTo>
                  <a:pt x="454431" y="9587357"/>
                </a:lnTo>
                <a:lnTo>
                  <a:pt x="526542" y="9587357"/>
                </a:lnTo>
                <a:close/>
              </a:path>
              <a:path w="17265015" h="9587865">
                <a:moveTo>
                  <a:pt x="528447" y="9370504"/>
                </a:moveTo>
                <a:lnTo>
                  <a:pt x="525462" y="9355722"/>
                </a:lnTo>
                <a:lnTo>
                  <a:pt x="517334" y="9343657"/>
                </a:lnTo>
                <a:lnTo>
                  <a:pt x="505269" y="9335529"/>
                </a:lnTo>
                <a:lnTo>
                  <a:pt x="490486" y="9332544"/>
                </a:lnTo>
                <a:lnTo>
                  <a:pt x="475716" y="9335529"/>
                </a:lnTo>
                <a:lnTo>
                  <a:pt x="463651" y="9343657"/>
                </a:lnTo>
                <a:lnTo>
                  <a:pt x="455510" y="9355722"/>
                </a:lnTo>
                <a:lnTo>
                  <a:pt x="452526" y="9370504"/>
                </a:lnTo>
                <a:lnTo>
                  <a:pt x="455510" y="9385287"/>
                </a:lnTo>
                <a:lnTo>
                  <a:pt x="463651" y="9397352"/>
                </a:lnTo>
                <a:lnTo>
                  <a:pt x="475716" y="9405493"/>
                </a:lnTo>
                <a:lnTo>
                  <a:pt x="490486" y="9408477"/>
                </a:lnTo>
                <a:lnTo>
                  <a:pt x="505269" y="9405493"/>
                </a:lnTo>
                <a:lnTo>
                  <a:pt x="517334" y="9397352"/>
                </a:lnTo>
                <a:lnTo>
                  <a:pt x="525462" y="9385287"/>
                </a:lnTo>
                <a:lnTo>
                  <a:pt x="528447" y="9370504"/>
                </a:lnTo>
                <a:close/>
              </a:path>
              <a:path w="17265015" h="9587865">
                <a:moveTo>
                  <a:pt x="528447" y="9144216"/>
                </a:moveTo>
                <a:lnTo>
                  <a:pt x="525462" y="9129433"/>
                </a:lnTo>
                <a:lnTo>
                  <a:pt x="517334" y="9117368"/>
                </a:lnTo>
                <a:lnTo>
                  <a:pt x="505269" y="9109227"/>
                </a:lnTo>
                <a:lnTo>
                  <a:pt x="490486" y="9106256"/>
                </a:lnTo>
                <a:lnTo>
                  <a:pt x="475716" y="9109227"/>
                </a:lnTo>
                <a:lnTo>
                  <a:pt x="463651" y="9117368"/>
                </a:lnTo>
                <a:lnTo>
                  <a:pt x="455510" y="9129433"/>
                </a:lnTo>
                <a:lnTo>
                  <a:pt x="452526" y="9144216"/>
                </a:lnTo>
                <a:lnTo>
                  <a:pt x="455510" y="9158999"/>
                </a:lnTo>
                <a:lnTo>
                  <a:pt x="463651" y="9171064"/>
                </a:lnTo>
                <a:lnTo>
                  <a:pt x="475716" y="9179204"/>
                </a:lnTo>
                <a:lnTo>
                  <a:pt x="490486" y="9182176"/>
                </a:lnTo>
                <a:lnTo>
                  <a:pt x="505269" y="9179204"/>
                </a:lnTo>
                <a:lnTo>
                  <a:pt x="517334" y="9171064"/>
                </a:lnTo>
                <a:lnTo>
                  <a:pt x="525462" y="9158999"/>
                </a:lnTo>
                <a:lnTo>
                  <a:pt x="528447" y="9144216"/>
                </a:lnTo>
                <a:close/>
              </a:path>
              <a:path w="17265015" h="9587865">
                <a:moveTo>
                  <a:pt x="528447" y="8917927"/>
                </a:moveTo>
                <a:lnTo>
                  <a:pt x="525462" y="8903144"/>
                </a:lnTo>
                <a:lnTo>
                  <a:pt x="517334" y="8891079"/>
                </a:lnTo>
                <a:lnTo>
                  <a:pt x="505269" y="8882939"/>
                </a:lnTo>
                <a:lnTo>
                  <a:pt x="490486" y="8879954"/>
                </a:lnTo>
                <a:lnTo>
                  <a:pt x="475716" y="8882939"/>
                </a:lnTo>
                <a:lnTo>
                  <a:pt x="463651" y="8891079"/>
                </a:lnTo>
                <a:lnTo>
                  <a:pt x="455510" y="8903144"/>
                </a:lnTo>
                <a:lnTo>
                  <a:pt x="452526" y="8917927"/>
                </a:lnTo>
                <a:lnTo>
                  <a:pt x="455510" y="8932697"/>
                </a:lnTo>
                <a:lnTo>
                  <a:pt x="463651" y="8944775"/>
                </a:lnTo>
                <a:lnTo>
                  <a:pt x="475716" y="8952903"/>
                </a:lnTo>
                <a:lnTo>
                  <a:pt x="490486" y="8955888"/>
                </a:lnTo>
                <a:lnTo>
                  <a:pt x="505269" y="8952903"/>
                </a:lnTo>
                <a:lnTo>
                  <a:pt x="517334" y="8944775"/>
                </a:lnTo>
                <a:lnTo>
                  <a:pt x="525462" y="8932697"/>
                </a:lnTo>
                <a:lnTo>
                  <a:pt x="528447" y="8917927"/>
                </a:lnTo>
                <a:close/>
              </a:path>
              <a:path w="17265015" h="9587865">
                <a:moveTo>
                  <a:pt x="748068" y="9587357"/>
                </a:moveTo>
                <a:lnTo>
                  <a:pt x="746988" y="9582023"/>
                </a:lnTo>
                <a:lnTo>
                  <a:pt x="738860" y="9569945"/>
                </a:lnTo>
                <a:lnTo>
                  <a:pt x="726782" y="9561817"/>
                </a:lnTo>
                <a:lnTo>
                  <a:pt x="712012" y="9558833"/>
                </a:lnTo>
                <a:lnTo>
                  <a:pt x="697230" y="9561817"/>
                </a:lnTo>
                <a:lnTo>
                  <a:pt x="685165" y="9569945"/>
                </a:lnTo>
                <a:lnTo>
                  <a:pt x="677037" y="9582023"/>
                </a:lnTo>
                <a:lnTo>
                  <a:pt x="675957" y="9587357"/>
                </a:lnTo>
                <a:lnTo>
                  <a:pt x="748068" y="9587357"/>
                </a:lnTo>
                <a:close/>
              </a:path>
              <a:path w="17265015" h="9587865">
                <a:moveTo>
                  <a:pt x="749973" y="9370504"/>
                </a:moveTo>
                <a:lnTo>
                  <a:pt x="746988" y="9355722"/>
                </a:lnTo>
                <a:lnTo>
                  <a:pt x="738860" y="9343657"/>
                </a:lnTo>
                <a:lnTo>
                  <a:pt x="726782" y="9335529"/>
                </a:lnTo>
                <a:lnTo>
                  <a:pt x="712012" y="9332544"/>
                </a:lnTo>
                <a:lnTo>
                  <a:pt x="697230" y="9335529"/>
                </a:lnTo>
                <a:lnTo>
                  <a:pt x="685165" y="9343657"/>
                </a:lnTo>
                <a:lnTo>
                  <a:pt x="677037" y="9355722"/>
                </a:lnTo>
                <a:lnTo>
                  <a:pt x="674052" y="9370504"/>
                </a:lnTo>
                <a:lnTo>
                  <a:pt x="677037" y="9385287"/>
                </a:lnTo>
                <a:lnTo>
                  <a:pt x="685165" y="9397352"/>
                </a:lnTo>
                <a:lnTo>
                  <a:pt x="697230" y="9405493"/>
                </a:lnTo>
                <a:lnTo>
                  <a:pt x="712012" y="9408477"/>
                </a:lnTo>
                <a:lnTo>
                  <a:pt x="726782" y="9405493"/>
                </a:lnTo>
                <a:lnTo>
                  <a:pt x="738860" y="9397352"/>
                </a:lnTo>
                <a:lnTo>
                  <a:pt x="746988" y="9385287"/>
                </a:lnTo>
                <a:lnTo>
                  <a:pt x="749973" y="9370504"/>
                </a:lnTo>
                <a:close/>
              </a:path>
              <a:path w="17265015" h="9587865">
                <a:moveTo>
                  <a:pt x="749973" y="9144216"/>
                </a:moveTo>
                <a:lnTo>
                  <a:pt x="746988" y="9129433"/>
                </a:lnTo>
                <a:lnTo>
                  <a:pt x="738860" y="9117368"/>
                </a:lnTo>
                <a:lnTo>
                  <a:pt x="726782" y="9109227"/>
                </a:lnTo>
                <a:lnTo>
                  <a:pt x="712012" y="9106256"/>
                </a:lnTo>
                <a:lnTo>
                  <a:pt x="697230" y="9109227"/>
                </a:lnTo>
                <a:lnTo>
                  <a:pt x="685165" y="9117368"/>
                </a:lnTo>
                <a:lnTo>
                  <a:pt x="677037" y="9129433"/>
                </a:lnTo>
                <a:lnTo>
                  <a:pt x="674052" y="9144216"/>
                </a:lnTo>
                <a:lnTo>
                  <a:pt x="677037" y="9158999"/>
                </a:lnTo>
                <a:lnTo>
                  <a:pt x="685165" y="9171064"/>
                </a:lnTo>
                <a:lnTo>
                  <a:pt x="697230" y="9179204"/>
                </a:lnTo>
                <a:lnTo>
                  <a:pt x="712012" y="9182176"/>
                </a:lnTo>
                <a:lnTo>
                  <a:pt x="726782" y="9179204"/>
                </a:lnTo>
                <a:lnTo>
                  <a:pt x="738860" y="9171064"/>
                </a:lnTo>
                <a:lnTo>
                  <a:pt x="746988" y="9158999"/>
                </a:lnTo>
                <a:lnTo>
                  <a:pt x="749973" y="9144216"/>
                </a:lnTo>
                <a:close/>
              </a:path>
              <a:path w="17265015" h="9587865">
                <a:moveTo>
                  <a:pt x="749973" y="8917927"/>
                </a:moveTo>
                <a:lnTo>
                  <a:pt x="746988" y="8903144"/>
                </a:lnTo>
                <a:lnTo>
                  <a:pt x="738860" y="8891079"/>
                </a:lnTo>
                <a:lnTo>
                  <a:pt x="726782" y="8882939"/>
                </a:lnTo>
                <a:lnTo>
                  <a:pt x="712012" y="8879954"/>
                </a:lnTo>
                <a:lnTo>
                  <a:pt x="697230" y="8882939"/>
                </a:lnTo>
                <a:lnTo>
                  <a:pt x="685165" y="8891079"/>
                </a:lnTo>
                <a:lnTo>
                  <a:pt x="677037" y="8903144"/>
                </a:lnTo>
                <a:lnTo>
                  <a:pt x="674052" y="8917927"/>
                </a:lnTo>
                <a:lnTo>
                  <a:pt x="677037" y="8932697"/>
                </a:lnTo>
                <a:lnTo>
                  <a:pt x="685165" y="8944775"/>
                </a:lnTo>
                <a:lnTo>
                  <a:pt x="697230" y="8952903"/>
                </a:lnTo>
                <a:lnTo>
                  <a:pt x="712012" y="8955888"/>
                </a:lnTo>
                <a:lnTo>
                  <a:pt x="726782" y="8952903"/>
                </a:lnTo>
                <a:lnTo>
                  <a:pt x="738860" y="8944775"/>
                </a:lnTo>
                <a:lnTo>
                  <a:pt x="746988" y="8932697"/>
                </a:lnTo>
                <a:lnTo>
                  <a:pt x="749973" y="8917927"/>
                </a:lnTo>
                <a:close/>
              </a:path>
              <a:path w="17265015" h="9587865">
                <a:moveTo>
                  <a:pt x="843191" y="476719"/>
                </a:moveTo>
                <a:lnTo>
                  <a:pt x="835660" y="430098"/>
                </a:lnTo>
                <a:lnTo>
                  <a:pt x="814717" y="389572"/>
                </a:lnTo>
                <a:lnTo>
                  <a:pt x="808926" y="383768"/>
                </a:lnTo>
                <a:lnTo>
                  <a:pt x="788593" y="363397"/>
                </a:lnTo>
                <a:lnTo>
                  <a:pt x="788593" y="476719"/>
                </a:lnTo>
                <a:lnTo>
                  <a:pt x="781291" y="512864"/>
                </a:lnTo>
                <a:lnTo>
                  <a:pt x="761390" y="542404"/>
                </a:lnTo>
                <a:lnTo>
                  <a:pt x="731901" y="562343"/>
                </a:lnTo>
                <a:lnTo>
                  <a:pt x="695833" y="569658"/>
                </a:lnTo>
                <a:lnTo>
                  <a:pt x="659765" y="562343"/>
                </a:lnTo>
                <a:lnTo>
                  <a:pt x="630275" y="542404"/>
                </a:lnTo>
                <a:lnTo>
                  <a:pt x="610374" y="512864"/>
                </a:lnTo>
                <a:lnTo>
                  <a:pt x="603072" y="476719"/>
                </a:lnTo>
                <a:lnTo>
                  <a:pt x="610374" y="440575"/>
                </a:lnTo>
                <a:lnTo>
                  <a:pt x="630275" y="411022"/>
                </a:lnTo>
                <a:lnTo>
                  <a:pt x="659765" y="391083"/>
                </a:lnTo>
                <a:lnTo>
                  <a:pt x="695833" y="383768"/>
                </a:lnTo>
                <a:lnTo>
                  <a:pt x="731901" y="391083"/>
                </a:lnTo>
                <a:lnTo>
                  <a:pt x="761390" y="411022"/>
                </a:lnTo>
                <a:lnTo>
                  <a:pt x="781291" y="440575"/>
                </a:lnTo>
                <a:lnTo>
                  <a:pt x="788593" y="476719"/>
                </a:lnTo>
                <a:lnTo>
                  <a:pt x="788593" y="363397"/>
                </a:lnTo>
                <a:lnTo>
                  <a:pt x="782802" y="357593"/>
                </a:lnTo>
                <a:lnTo>
                  <a:pt x="742353" y="336600"/>
                </a:lnTo>
                <a:lnTo>
                  <a:pt x="695833" y="329069"/>
                </a:lnTo>
                <a:lnTo>
                  <a:pt x="649300" y="336600"/>
                </a:lnTo>
                <a:lnTo>
                  <a:pt x="608863" y="357593"/>
                </a:lnTo>
                <a:lnTo>
                  <a:pt x="576948" y="389572"/>
                </a:lnTo>
                <a:lnTo>
                  <a:pt x="556006" y="430098"/>
                </a:lnTo>
                <a:lnTo>
                  <a:pt x="548474" y="476719"/>
                </a:lnTo>
                <a:lnTo>
                  <a:pt x="556006" y="523328"/>
                </a:lnTo>
                <a:lnTo>
                  <a:pt x="576948" y="563854"/>
                </a:lnTo>
                <a:lnTo>
                  <a:pt x="608863" y="595833"/>
                </a:lnTo>
                <a:lnTo>
                  <a:pt x="649300" y="616826"/>
                </a:lnTo>
                <a:lnTo>
                  <a:pt x="695833" y="624357"/>
                </a:lnTo>
                <a:lnTo>
                  <a:pt x="742353" y="616826"/>
                </a:lnTo>
                <a:lnTo>
                  <a:pt x="782802" y="595833"/>
                </a:lnTo>
                <a:lnTo>
                  <a:pt x="808926" y="569658"/>
                </a:lnTo>
                <a:lnTo>
                  <a:pt x="814717" y="563854"/>
                </a:lnTo>
                <a:lnTo>
                  <a:pt x="835660" y="523328"/>
                </a:lnTo>
                <a:lnTo>
                  <a:pt x="843191" y="476719"/>
                </a:lnTo>
                <a:close/>
              </a:path>
              <a:path w="17265015" h="9587865">
                <a:moveTo>
                  <a:pt x="974331" y="9587357"/>
                </a:moveTo>
                <a:lnTo>
                  <a:pt x="973251" y="9582023"/>
                </a:lnTo>
                <a:lnTo>
                  <a:pt x="965111" y="9569945"/>
                </a:lnTo>
                <a:lnTo>
                  <a:pt x="953046" y="9561817"/>
                </a:lnTo>
                <a:lnTo>
                  <a:pt x="938276" y="9558833"/>
                </a:lnTo>
                <a:lnTo>
                  <a:pt x="923493" y="9561817"/>
                </a:lnTo>
                <a:lnTo>
                  <a:pt x="911428" y="9569945"/>
                </a:lnTo>
                <a:lnTo>
                  <a:pt x="903300" y="9582023"/>
                </a:lnTo>
                <a:lnTo>
                  <a:pt x="902220" y="9587357"/>
                </a:lnTo>
                <a:lnTo>
                  <a:pt x="974331" y="9587357"/>
                </a:lnTo>
                <a:close/>
              </a:path>
              <a:path w="17265015" h="9587865">
                <a:moveTo>
                  <a:pt x="976236" y="9370504"/>
                </a:moveTo>
                <a:lnTo>
                  <a:pt x="973251" y="9355722"/>
                </a:lnTo>
                <a:lnTo>
                  <a:pt x="965111" y="9343657"/>
                </a:lnTo>
                <a:lnTo>
                  <a:pt x="953046" y="9335529"/>
                </a:lnTo>
                <a:lnTo>
                  <a:pt x="938276" y="9332544"/>
                </a:lnTo>
                <a:lnTo>
                  <a:pt x="923493" y="9335529"/>
                </a:lnTo>
                <a:lnTo>
                  <a:pt x="911428" y="9343657"/>
                </a:lnTo>
                <a:lnTo>
                  <a:pt x="903300" y="9355722"/>
                </a:lnTo>
                <a:lnTo>
                  <a:pt x="900315" y="9370504"/>
                </a:lnTo>
                <a:lnTo>
                  <a:pt x="903300" y="9385287"/>
                </a:lnTo>
                <a:lnTo>
                  <a:pt x="911428" y="9397352"/>
                </a:lnTo>
                <a:lnTo>
                  <a:pt x="923493" y="9405493"/>
                </a:lnTo>
                <a:lnTo>
                  <a:pt x="938276" y="9408477"/>
                </a:lnTo>
                <a:lnTo>
                  <a:pt x="953046" y="9405493"/>
                </a:lnTo>
                <a:lnTo>
                  <a:pt x="965111" y="9397352"/>
                </a:lnTo>
                <a:lnTo>
                  <a:pt x="973251" y="9385287"/>
                </a:lnTo>
                <a:lnTo>
                  <a:pt x="976236" y="9370504"/>
                </a:lnTo>
                <a:close/>
              </a:path>
              <a:path w="17265015" h="9587865">
                <a:moveTo>
                  <a:pt x="976236" y="9144216"/>
                </a:moveTo>
                <a:lnTo>
                  <a:pt x="973251" y="9129433"/>
                </a:lnTo>
                <a:lnTo>
                  <a:pt x="965111" y="9117368"/>
                </a:lnTo>
                <a:lnTo>
                  <a:pt x="953046" y="9109227"/>
                </a:lnTo>
                <a:lnTo>
                  <a:pt x="938276" y="9106256"/>
                </a:lnTo>
                <a:lnTo>
                  <a:pt x="923493" y="9109227"/>
                </a:lnTo>
                <a:lnTo>
                  <a:pt x="911428" y="9117368"/>
                </a:lnTo>
                <a:lnTo>
                  <a:pt x="903300" y="9129433"/>
                </a:lnTo>
                <a:lnTo>
                  <a:pt x="900315" y="9144216"/>
                </a:lnTo>
                <a:lnTo>
                  <a:pt x="903300" y="9158999"/>
                </a:lnTo>
                <a:lnTo>
                  <a:pt x="911428" y="9171064"/>
                </a:lnTo>
                <a:lnTo>
                  <a:pt x="923493" y="9179204"/>
                </a:lnTo>
                <a:lnTo>
                  <a:pt x="938276" y="9182176"/>
                </a:lnTo>
                <a:lnTo>
                  <a:pt x="953046" y="9179204"/>
                </a:lnTo>
                <a:lnTo>
                  <a:pt x="965111" y="9171064"/>
                </a:lnTo>
                <a:lnTo>
                  <a:pt x="973251" y="9158999"/>
                </a:lnTo>
                <a:lnTo>
                  <a:pt x="976236" y="9144216"/>
                </a:lnTo>
                <a:close/>
              </a:path>
              <a:path w="17265015" h="9587865">
                <a:moveTo>
                  <a:pt x="976236" y="8917927"/>
                </a:moveTo>
                <a:lnTo>
                  <a:pt x="973251" y="8903144"/>
                </a:lnTo>
                <a:lnTo>
                  <a:pt x="965111" y="8891079"/>
                </a:lnTo>
                <a:lnTo>
                  <a:pt x="953046" y="8882939"/>
                </a:lnTo>
                <a:lnTo>
                  <a:pt x="938276" y="8879954"/>
                </a:lnTo>
                <a:lnTo>
                  <a:pt x="923493" y="8882939"/>
                </a:lnTo>
                <a:lnTo>
                  <a:pt x="911428" y="8891079"/>
                </a:lnTo>
                <a:lnTo>
                  <a:pt x="903300" y="8903144"/>
                </a:lnTo>
                <a:lnTo>
                  <a:pt x="900315" y="8917927"/>
                </a:lnTo>
                <a:lnTo>
                  <a:pt x="903300" y="8932697"/>
                </a:lnTo>
                <a:lnTo>
                  <a:pt x="911428" y="8944775"/>
                </a:lnTo>
                <a:lnTo>
                  <a:pt x="923493" y="8952903"/>
                </a:lnTo>
                <a:lnTo>
                  <a:pt x="938276" y="8955888"/>
                </a:lnTo>
                <a:lnTo>
                  <a:pt x="953046" y="8952903"/>
                </a:lnTo>
                <a:lnTo>
                  <a:pt x="965111" y="8944775"/>
                </a:lnTo>
                <a:lnTo>
                  <a:pt x="973251" y="8932697"/>
                </a:lnTo>
                <a:lnTo>
                  <a:pt x="976236" y="8917927"/>
                </a:lnTo>
                <a:close/>
              </a:path>
              <a:path w="17265015" h="9587865">
                <a:moveTo>
                  <a:pt x="1200594" y="9587357"/>
                </a:moveTo>
                <a:lnTo>
                  <a:pt x="1199515" y="9582023"/>
                </a:lnTo>
                <a:lnTo>
                  <a:pt x="1191374" y="9569945"/>
                </a:lnTo>
                <a:lnTo>
                  <a:pt x="1179309" y="9561817"/>
                </a:lnTo>
                <a:lnTo>
                  <a:pt x="1164539" y="9558833"/>
                </a:lnTo>
                <a:lnTo>
                  <a:pt x="1149756" y="9561817"/>
                </a:lnTo>
                <a:lnTo>
                  <a:pt x="1137691" y="9569945"/>
                </a:lnTo>
                <a:lnTo>
                  <a:pt x="1129550" y="9582023"/>
                </a:lnTo>
                <a:lnTo>
                  <a:pt x="1128471" y="9587357"/>
                </a:lnTo>
                <a:lnTo>
                  <a:pt x="1200594" y="9587357"/>
                </a:lnTo>
                <a:close/>
              </a:path>
              <a:path w="17265015" h="9587865">
                <a:moveTo>
                  <a:pt x="1202499" y="9370504"/>
                </a:moveTo>
                <a:lnTo>
                  <a:pt x="1199515" y="9355722"/>
                </a:lnTo>
                <a:lnTo>
                  <a:pt x="1191374" y="9343657"/>
                </a:lnTo>
                <a:lnTo>
                  <a:pt x="1179309" y="9335529"/>
                </a:lnTo>
                <a:lnTo>
                  <a:pt x="1164539" y="9332544"/>
                </a:lnTo>
                <a:lnTo>
                  <a:pt x="1149756" y="9335529"/>
                </a:lnTo>
                <a:lnTo>
                  <a:pt x="1137691" y="9343657"/>
                </a:lnTo>
                <a:lnTo>
                  <a:pt x="1129550" y="9355722"/>
                </a:lnTo>
                <a:lnTo>
                  <a:pt x="1126578" y="9370504"/>
                </a:lnTo>
                <a:lnTo>
                  <a:pt x="1129550" y="9385287"/>
                </a:lnTo>
                <a:lnTo>
                  <a:pt x="1137691" y="9397352"/>
                </a:lnTo>
                <a:lnTo>
                  <a:pt x="1149756" y="9405493"/>
                </a:lnTo>
                <a:lnTo>
                  <a:pt x="1164539" y="9408477"/>
                </a:lnTo>
                <a:lnTo>
                  <a:pt x="1179309" y="9405493"/>
                </a:lnTo>
                <a:lnTo>
                  <a:pt x="1191374" y="9397352"/>
                </a:lnTo>
                <a:lnTo>
                  <a:pt x="1199515" y="9385287"/>
                </a:lnTo>
                <a:lnTo>
                  <a:pt x="1202499" y="9370504"/>
                </a:lnTo>
                <a:close/>
              </a:path>
              <a:path w="17265015" h="9587865">
                <a:moveTo>
                  <a:pt x="1202499" y="9144216"/>
                </a:moveTo>
                <a:lnTo>
                  <a:pt x="1199515" y="9129433"/>
                </a:lnTo>
                <a:lnTo>
                  <a:pt x="1191374" y="9117368"/>
                </a:lnTo>
                <a:lnTo>
                  <a:pt x="1179309" y="9109227"/>
                </a:lnTo>
                <a:lnTo>
                  <a:pt x="1164539" y="9106256"/>
                </a:lnTo>
                <a:lnTo>
                  <a:pt x="1149756" y="9109227"/>
                </a:lnTo>
                <a:lnTo>
                  <a:pt x="1137691" y="9117368"/>
                </a:lnTo>
                <a:lnTo>
                  <a:pt x="1129550" y="9129433"/>
                </a:lnTo>
                <a:lnTo>
                  <a:pt x="1126578" y="9144216"/>
                </a:lnTo>
                <a:lnTo>
                  <a:pt x="1129550" y="9158999"/>
                </a:lnTo>
                <a:lnTo>
                  <a:pt x="1137691" y="9171064"/>
                </a:lnTo>
                <a:lnTo>
                  <a:pt x="1149756" y="9179204"/>
                </a:lnTo>
                <a:lnTo>
                  <a:pt x="1164539" y="9182176"/>
                </a:lnTo>
                <a:lnTo>
                  <a:pt x="1179309" y="9179204"/>
                </a:lnTo>
                <a:lnTo>
                  <a:pt x="1191374" y="9171064"/>
                </a:lnTo>
                <a:lnTo>
                  <a:pt x="1199515" y="9158999"/>
                </a:lnTo>
                <a:lnTo>
                  <a:pt x="1202499" y="9144216"/>
                </a:lnTo>
                <a:close/>
              </a:path>
              <a:path w="17265015" h="9587865">
                <a:moveTo>
                  <a:pt x="1202499" y="8917927"/>
                </a:moveTo>
                <a:lnTo>
                  <a:pt x="1199515" y="8903144"/>
                </a:lnTo>
                <a:lnTo>
                  <a:pt x="1191374" y="8891079"/>
                </a:lnTo>
                <a:lnTo>
                  <a:pt x="1179309" y="8882939"/>
                </a:lnTo>
                <a:lnTo>
                  <a:pt x="1164539" y="8879954"/>
                </a:lnTo>
                <a:lnTo>
                  <a:pt x="1149756" y="8882939"/>
                </a:lnTo>
                <a:lnTo>
                  <a:pt x="1137691" y="8891079"/>
                </a:lnTo>
                <a:lnTo>
                  <a:pt x="1129550" y="8903144"/>
                </a:lnTo>
                <a:lnTo>
                  <a:pt x="1126578" y="8917927"/>
                </a:lnTo>
                <a:lnTo>
                  <a:pt x="1129550" y="8932697"/>
                </a:lnTo>
                <a:lnTo>
                  <a:pt x="1137691" y="8944775"/>
                </a:lnTo>
                <a:lnTo>
                  <a:pt x="1149756" y="8952903"/>
                </a:lnTo>
                <a:lnTo>
                  <a:pt x="1164539" y="8955888"/>
                </a:lnTo>
                <a:lnTo>
                  <a:pt x="1179309" y="8952903"/>
                </a:lnTo>
                <a:lnTo>
                  <a:pt x="1191374" y="8944775"/>
                </a:lnTo>
                <a:lnTo>
                  <a:pt x="1199515" y="8932697"/>
                </a:lnTo>
                <a:lnTo>
                  <a:pt x="1202499" y="8917927"/>
                </a:lnTo>
                <a:close/>
              </a:path>
              <a:path w="17265015" h="9587865">
                <a:moveTo>
                  <a:pt x="1331074" y="476719"/>
                </a:moveTo>
                <a:lnTo>
                  <a:pt x="1323543" y="430098"/>
                </a:lnTo>
                <a:lnTo>
                  <a:pt x="1302600" y="389572"/>
                </a:lnTo>
                <a:lnTo>
                  <a:pt x="1296809" y="383768"/>
                </a:lnTo>
                <a:lnTo>
                  <a:pt x="1276477" y="363397"/>
                </a:lnTo>
                <a:lnTo>
                  <a:pt x="1276477" y="476719"/>
                </a:lnTo>
                <a:lnTo>
                  <a:pt x="1269174" y="512864"/>
                </a:lnTo>
                <a:lnTo>
                  <a:pt x="1249273" y="542404"/>
                </a:lnTo>
                <a:lnTo>
                  <a:pt x="1219784" y="562343"/>
                </a:lnTo>
                <a:lnTo>
                  <a:pt x="1183716" y="569658"/>
                </a:lnTo>
                <a:lnTo>
                  <a:pt x="1147648" y="562343"/>
                </a:lnTo>
                <a:lnTo>
                  <a:pt x="1118158" y="542404"/>
                </a:lnTo>
                <a:lnTo>
                  <a:pt x="1098270" y="512864"/>
                </a:lnTo>
                <a:lnTo>
                  <a:pt x="1090968" y="476719"/>
                </a:lnTo>
                <a:lnTo>
                  <a:pt x="1098270" y="440575"/>
                </a:lnTo>
                <a:lnTo>
                  <a:pt x="1118158" y="411022"/>
                </a:lnTo>
                <a:lnTo>
                  <a:pt x="1147648" y="391083"/>
                </a:lnTo>
                <a:lnTo>
                  <a:pt x="1183716" y="383768"/>
                </a:lnTo>
                <a:lnTo>
                  <a:pt x="1219784" y="391083"/>
                </a:lnTo>
                <a:lnTo>
                  <a:pt x="1249273" y="411022"/>
                </a:lnTo>
                <a:lnTo>
                  <a:pt x="1269174" y="440575"/>
                </a:lnTo>
                <a:lnTo>
                  <a:pt x="1276477" y="476719"/>
                </a:lnTo>
                <a:lnTo>
                  <a:pt x="1276477" y="363397"/>
                </a:lnTo>
                <a:lnTo>
                  <a:pt x="1270685" y="357593"/>
                </a:lnTo>
                <a:lnTo>
                  <a:pt x="1230249" y="336600"/>
                </a:lnTo>
                <a:lnTo>
                  <a:pt x="1183716" y="329069"/>
                </a:lnTo>
                <a:lnTo>
                  <a:pt x="1137196" y="336600"/>
                </a:lnTo>
                <a:lnTo>
                  <a:pt x="1096746" y="357593"/>
                </a:lnTo>
                <a:lnTo>
                  <a:pt x="1064831" y="389572"/>
                </a:lnTo>
                <a:lnTo>
                  <a:pt x="1043889" y="430098"/>
                </a:lnTo>
                <a:lnTo>
                  <a:pt x="1036370" y="476719"/>
                </a:lnTo>
                <a:lnTo>
                  <a:pt x="1043889" y="523328"/>
                </a:lnTo>
                <a:lnTo>
                  <a:pt x="1064831" y="563854"/>
                </a:lnTo>
                <a:lnTo>
                  <a:pt x="1096746" y="595833"/>
                </a:lnTo>
                <a:lnTo>
                  <a:pt x="1137196" y="616826"/>
                </a:lnTo>
                <a:lnTo>
                  <a:pt x="1183716" y="624357"/>
                </a:lnTo>
                <a:lnTo>
                  <a:pt x="1230249" y="616826"/>
                </a:lnTo>
                <a:lnTo>
                  <a:pt x="1270685" y="595833"/>
                </a:lnTo>
                <a:lnTo>
                  <a:pt x="1296809" y="569658"/>
                </a:lnTo>
                <a:lnTo>
                  <a:pt x="1302600" y="563854"/>
                </a:lnTo>
                <a:lnTo>
                  <a:pt x="1323543" y="523328"/>
                </a:lnTo>
                <a:lnTo>
                  <a:pt x="1331074" y="476719"/>
                </a:lnTo>
                <a:close/>
              </a:path>
              <a:path w="17265015" h="9587865">
                <a:moveTo>
                  <a:pt x="1424127" y="9587357"/>
                </a:moveTo>
                <a:lnTo>
                  <a:pt x="1423047" y="9582023"/>
                </a:lnTo>
                <a:lnTo>
                  <a:pt x="1414919" y="9569945"/>
                </a:lnTo>
                <a:lnTo>
                  <a:pt x="1402842" y="9561817"/>
                </a:lnTo>
                <a:lnTo>
                  <a:pt x="1388071" y="9558833"/>
                </a:lnTo>
                <a:lnTo>
                  <a:pt x="1373289" y="9561817"/>
                </a:lnTo>
                <a:lnTo>
                  <a:pt x="1361224" y="9569945"/>
                </a:lnTo>
                <a:lnTo>
                  <a:pt x="1353096" y="9582023"/>
                </a:lnTo>
                <a:lnTo>
                  <a:pt x="1352016" y="9587357"/>
                </a:lnTo>
                <a:lnTo>
                  <a:pt x="1424127" y="9587357"/>
                </a:lnTo>
                <a:close/>
              </a:path>
              <a:path w="17265015" h="9587865">
                <a:moveTo>
                  <a:pt x="1426032" y="9370504"/>
                </a:moveTo>
                <a:lnTo>
                  <a:pt x="1423047" y="9355722"/>
                </a:lnTo>
                <a:lnTo>
                  <a:pt x="1414919" y="9343657"/>
                </a:lnTo>
                <a:lnTo>
                  <a:pt x="1402842" y="9335529"/>
                </a:lnTo>
                <a:lnTo>
                  <a:pt x="1388071" y="9332544"/>
                </a:lnTo>
                <a:lnTo>
                  <a:pt x="1373289" y="9335529"/>
                </a:lnTo>
                <a:lnTo>
                  <a:pt x="1361224" y="9343657"/>
                </a:lnTo>
                <a:lnTo>
                  <a:pt x="1353096" y="9355722"/>
                </a:lnTo>
                <a:lnTo>
                  <a:pt x="1350111" y="9370504"/>
                </a:lnTo>
                <a:lnTo>
                  <a:pt x="1353096" y="9385287"/>
                </a:lnTo>
                <a:lnTo>
                  <a:pt x="1361224" y="9397352"/>
                </a:lnTo>
                <a:lnTo>
                  <a:pt x="1373289" y="9405493"/>
                </a:lnTo>
                <a:lnTo>
                  <a:pt x="1388071" y="9408477"/>
                </a:lnTo>
                <a:lnTo>
                  <a:pt x="1402842" y="9405493"/>
                </a:lnTo>
                <a:lnTo>
                  <a:pt x="1414919" y="9397352"/>
                </a:lnTo>
                <a:lnTo>
                  <a:pt x="1423047" y="9385287"/>
                </a:lnTo>
                <a:lnTo>
                  <a:pt x="1426032" y="9370504"/>
                </a:lnTo>
                <a:close/>
              </a:path>
              <a:path w="17265015" h="9587865">
                <a:moveTo>
                  <a:pt x="1426032" y="9144216"/>
                </a:moveTo>
                <a:lnTo>
                  <a:pt x="1423047" y="9129433"/>
                </a:lnTo>
                <a:lnTo>
                  <a:pt x="1414919" y="9117368"/>
                </a:lnTo>
                <a:lnTo>
                  <a:pt x="1402842" y="9109227"/>
                </a:lnTo>
                <a:lnTo>
                  <a:pt x="1388071" y="9106256"/>
                </a:lnTo>
                <a:lnTo>
                  <a:pt x="1373289" y="9109227"/>
                </a:lnTo>
                <a:lnTo>
                  <a:pt x="1361224" y="9117368"/>
                </a:lnTo>
                <a:lnTo>
                  <a:pt x="1353096" y="9129433"/>
                </a:lnTo>
                <a:lnTo>
                  <a:pt x="1350111" y="9144216"/>
                </a:lnTo>
                <a:lnTo>
                  <a:pt x="1353096" y="9158999"/>
                </a:lnTo>
                <a:lnTo>
                  <a:pt x="1361224" y="9171064"/>
                </a:lnTo>
                <a:lnTo>
                  <a:pt x="1373289" y="9179204"/>
                </a:lnTo>
                <a:lnTo>
                  <a:pt x="1388071" y="9182176"/>
                </a:lnTo>
                <a:lnTo>
                  <a:pt x="1402842" y="9179204"/>
                </a:lnTo>
                <a:lnTo>
                  <a:pt x="1414919" y="9171064"/>
                </a:lnTo>
                <a:lnTo>
                  <a:pt x="1423047" y="9158999"/>
                </a:lnTo>
                <a:lnTo>
                  <a:pt x="1426032" y="9144216"/>
                </a:lnTo>
                <a:close/>
              </a:path>
              <a:path w="17265015" h="9587865">
                <a:moveTo>
                  <a:pt x="1426032" y="8917927"/>
                </a:moveTo>
                <a:lnTo>
                  <a:pt x="1423047" y="8903144"/>
                </a:lnTo>
                <a:lnTo>
                  <a:pt x="1414919" y="8891079"/>
                </a:lnTo>
                <a:lnTo>
                  <a:pt x="1402842" y="8882939"/>
                </a:lnTo>
                <a:lnTo>
                  <a:pt x="1388071" y="8879954"/>
                </a:lnTo>
                <a:lnTo>
                  <a:pt x="1373289" y="8882939"/>
                </a:lnTo>
                <a:lnTo>
                  <a:pt x="1361224" y="8891079"/>
                </a:lnTo>
                <a:lnTo>
                  <a:pt x="1353096" y="8903144"/>
                </a:lnTo>
                <a:lnTo>
                  <a:pt x="1350111" y="8917927"/>
                </a:lnTo>
                <a:lnTo>
                  <a:pt x="1353096" y="8932697"/>
                </a:lnTo>
                <a:lnTo>
                  <a:pt x="1361224" y="8944775"/>
                </a:lnTo>
                <a:lnTo>
                  <a:pt x="1373289" y="8952903"/>
                </a:lnTo>
                <a:lnTo>
                  <a:pt x="1388071" y="8955888"/>
                </a:lnTo>
                <a:lnTo>
                  <a:pt x="1402842" y="8952903"/>
                </a:lnTo>
                <a:lnTo>
                  <a:pt x="1414919" y="8944775"/>
                </a:lnTo>
                <a:lnTo>
                  <a:pt x="1423047" y="8932697"/>
                </a:lnTo>
                <a:lnTo>
                  <a:pt x="1426032" y="8917927"/>
                </a:lnTo>
                <a:close/>
              </a:path>
              <a:path w="17265015" h="9587865">
                <a:moveTo>
                  <a:pt x="1650390" y="9587357"/>
                </a:moveTo>
                <a:lnTo>
                  <a:pt x="1649310" y="9582023"/>
                </a:lnTo>
                <a:lnTo>
                  <a:pt x="1641170" y="9569945"/>
                </a:lnTo>
                <a:lnTo>
                  <a:pt x="1629105" y="9561817"/>
                </a:lnTo>
                <a:lnTo>
                  <a:pt x="1614335" y="9558833"/>
                </a:lnTo>
                <a:lnTo>
                  <a:pt x="1599552" y="9561817"/>
                </a:lnTo>
                <a:lnTo>
                  <a:pt x="1587487" y="9569945"/>
                </a:lnTo>
                <a:lnTo>
                  <a:pt x="1579359" y="9582023"/>
                </a:lnTo>
                <a:lnTo>
                  <a:pt x="1578279" y="9587357"/>
                </a:lnTo>
                <a:lnTo>
                  <a:pt x="1650390" y="9587357"/>
                </a:lnTo>
                <a:close/>
              </a:path>
              <a:path w="17265015" h="9587865">
                <a:moveTo>
                  <a:pt x="1652295" y="9370504"/>
                </a:moveTo>
                <a:lnTo>
                  <a:pt x="1649310" y="9355722"/>
                </a:lnTo>
                <a:lnTo>
                  <a:pt x="1641170" y="9343657"/>
                </a:lnTo>
                <a:lnTo>
                  <a:pt x="1629105" y="9335529"/>
                </a:lnTo>
                <a:lnTo>
                  <a:pt x="1614335" y="9332544"/>
                </a:lnTo>
                <a:lnTo>
                  <a:pt x="1599552" y="9335529"/>
                </a:lnTo>
                <a:lnTo>
                  <a:pt x="1587487" y="9343657"/>
                </a:lnTo>
                <a:lnTo>
                  <a:pt x="1579359" y="9355722"/>
                </a:lnTo>
                <a:lnTo>
                  <a:pt x="1576374" y="9370504"/>
                </a:lnTo>
                <a:lnTo>
                  <a:pt x="1579359" y="9385287"/>
                </a:lnTo>
                <a:lnTo>
                  <a:pt x="1587487" y="9397352"/>
                </a:lnTo>
                <a:lnTo>
                  <a:pt x="1599552" y="9405493"/>
                </a:lnTo>
                <a:lnTo>
                  <a:pt x="1614335" y="9408477"/>
                </a:lnTo>
                <a:lnTo>
                  <a:pt x="1629105" y="9405493"/>
                </a:lnTo>
                <a:lnTo>
                  <a:pt x="1641170" y="9397352"/>
                </a:lnTo>
                <a:lnTo>
                  <a:pt x="1649310" y="9385287"/>
                </a:lnTo>
                <a:lnTo>
                  <a:pt x="1652295" y="9370504"/>
                </a:lnTo>
                <a:close/>
              </a:path>
              <a:path w="17265015" h="9587865">
                <a:moveTo>
                  <a:pt x="1652295" y="9144216"/>
                </a:moveTo>
                <a:lnTo>
                  <a:pt x="1649310" y="9129433"/>
                </a:lnTo>
                <a:lnTo>
                  <a:pt x="1641170" y="9117368"/>
                </a:lnTo>
                <a:lnTo>
                  <a:pt x="1629105" y="9109227"/>
                </a:lnTo>
                <a:lnTo>
                  <a:pt x="1614335" y="9106256"/>
                </a:lnTo>
                <a:lnTo>
                  <a:pt x="1599552" y="9109227"/>
                </a:lnTo>
                <a:lnTo>
                  <a:pt x="1587487" y="9117368"/>
                </a:lnTo>
                <a:lnTo>
                  <a:pt x="1579359" y="9129433"/>
                </a:lnTo>
                <a:lnTo>
                  <a:pt x="1576374" y="9144216"/>
                </a:lnTo>
                <a:lnTo>
                  <a:pt x="1579359" y="9158999"/>
                </a:lnTo>
                <a:lnTo>
                  <a:pt x="1587487" y="9171064"/>
                </a:lnTo>
                <a:lnTo>
                  <a:pt x="1599552" y="9179204"/>
                </a:lnTo>
                <a:lnTo>
                  <a:pt x="1614335" y="9182176"/>
                </a:lnTo>
                <a:lnTo>
                  <a:pt x="1629105" y="9179204"/>
                </a:lnTo>
                <a:lnTo>
                  <a:pt x="1641170" y="9171064"/>
                </a:lnTo>
                <a:lnTo>
                  <a:pt x="1649310" y="9158999"/>
                </a:lnTo>
                <a:lnTo>
                  <a:pt x="1652295" y="9144216"/>
                </a:lnTo>
                <a:close/>
              </a:path>
              <a:path w="17265015" h="9587865">
                <a:moveTo>
                  <a:pt x="1652295" y="8917927"/>
                </a:moveTo>
                <a:lnTo>
                  <a:pt x="1649310" y="8903144"/>
                </a:lnTo>
                <a:lnTo>
                  <a:pt x="1641170" y="8891079"/>
                </a:lnTo>
                <a:lnTo>
                  <a:pt x="1629105" y="8882939"/>
                </a:lnTo>
                <a:lnTo>
                  <a:pt x="1614335" y="8879954"/>
                </a:lnTo>
                <a:lnTo>
                  <a:pt x="1599552" y="8882939"/>
                </a:lnTo>
                <a:lnTo>
                  <a:pt x="1587487" y="8891079"/>
                </a:lnTo>
                <a:lnTo>
                  <a:pt x="1579359" y="8903144"/>
                </a:lnTo>
                <a:lnTo>
                  <a:pt x="1576374" y="8917927"/>
                </a:lnTo>
                <a:lnTo>
                  <a:pt x="1579359" y="8932697"/>
                </a:lnTo>
                <a:lnTo>
                  <a:pt x="1587487" y="8944775"/>
                </a:lnTo>
                <a:lnTo>
                  <a:pt x="1599552" y="8952903"/>
                </a:lnTo>
                <a:lnTo>
                  <a:pt x="1614335" y="8955888"/>
                </a:lnTo>
                <a:lnTo>
                  <a:pt x="1629105" y="8952903"/>
                </a:lnTo>
                <a:lnTo>
                  <a:pt x="1641170" y="8944775"/>
                </a:lnTo>
                <a:lnTo>
                  <a:pt x="1649310" y="8932697"/>
                </a:lnTo>
                <a:lnTo>
                  <a:pt x="1652295" y="8917927"/>
                </a:lnTo>
                <a:close/>
              </a:path>
              <a:path w="17265015" h="9587865">
                <a:moveTo>
                  <a:pt x="1818957" y="476719"/>
                </a:moveTo>
                <a:lnTo>
                  <a:pt x="1811426" y="430098"/>
                </a:lnTo>
                <a:lnTo>
                  <a:pt x="1790484" y="389572"/>
                </a:lnTo>
                <a:lnTo>
                  <a:pt x="1784705" y="383768"/>
                </a:lnTo>
                <a:lnTo>
                  <a:pt x="1764360" y="363397"/>
                </a:lnTo>
                <a:lnTo>
                  <a:pt x="1764360" y="476719"/>
                </a:lnTo>
                <a:lnTo>
                  <a:pt x="1757057" y="512864"/>
                </a:lnTo>
                <a:lnTo>
                  <a:pt x="1737169" y="542404"/>
                </a:lnTo>
                <a:lnTo>
                  <a:pt x="1707680" y="562343"/>
                </a:lnTo>
                <a:lnTo>
                  <a:pt x="1671612" y="569658"/>
                </a:lnTo>
                <a:lnTo>
                  <a:pt x="1635531" y="562343"/>
                </a:lnTo>
                <a:lnTo>
                  <a:pt x="1606054" y="542404"/>
                </a:lnTo>
                <a:lnTo>
                  <a:pt x="1586153" y="512864"/>
                </a:lnTo>
                <a:lnTo>
                  <a:pt x="1578851" y="476719"/>
                </a:lnTo>
                <a:lnTo>
                  <a:pt x="1586153" y="440575"/>
                </a:lnTo>
                <a:lnTo>
                  <a:pt x="1606054" y="411022"/>
                </a:lnTo>
                <a:lnTo>
                  <a:pt x="1635531" y="391083"/>
                </a:lnTo>
                <a:lnTo>
                  <a:pt x="1671612" y="383768"/>
                </a:lnTo>
                <a:lnTo>
                  <a:pt x="1707680" y="391083"/>
                </a:lnTo>
                <a:lnTo>
                  <a:pt x="1737169" y="411022"/>
                </a:lnTo>
                <a:lnTo>
                  <a:pt x="1757057" y="440575"/>
                </a:lnTo>
                <a:lnTo>
                  <a:pt x="1764360" y="476719"/>
                </a:lnTo>
                <a:lnTo>
                  <a:pt x="1764360" y="363397"/>
                </a:lnTo>
                <a:lnTo>
                  <a:pt x="1758569" y="357593"/>
                </a:lnTo>
                <a:lnTo>
                  <a:pt x="1718132" y="336600"/>
                </a:lnTo>
                <a:lnTo>
                  <a:pt x="1671612" y="329069"/>
                </a:lnTo>
                <a:lnTo>
                  <a:pt x="1625079" y="336600"/>
                </a:lnTo>
                <a:lnTo>
                  <a:pt x="1584642" y="357593"/>
                </a:lnTo>
                <a:lnTo>
                  <a:pt x="1552727" y="389572"/>
                </a:lnTo>
                <a:lnTo>
                  <a:pt x="1531785" y="430098"/>
                </a:lnTo>
                <a:lnTo>
                  <a:pt x="1524254" y="476719"/>
                </a:lnTo>
                <a:lnTo>
                  <a:pt x="1531785" y="523328"/>
                </a:lnTo>
                <a:lnTo>
                  <a:pt x="1552727" y="563854"/>
                </a:lnTo>
                <a:lnTo>
                  <a:pt x="1584642" y="595833"/>
                </a:lnTo>
                <a:lnTo>
                  <a:pt x="1625079" y="616826"/>
                </a:lnTo>
                <a:lnTo>
                  <a:pt x="1671612" y="624357"/>
                </a:lnTo>
                <a:lnTo>
                  <a:pt x="1718132" y="616826"/>
                </a:lnTo>
                <a:lnTo>
                  <a:pt x="1758569" y="595833"/>
                </a:lnTo>
                <a:lnTo>
                  <a:pt x="1784705" y="569658"/>
                </a:lnTo>
                <a:lnTo>
                  <a:pt x="1790484" y="563854"/>
                </a:lnTo>
                <a:lnTo>
                  <a:pt x="1811426" y="523328"/>
                </a:lnTo>
                <a:lnTo>
                  <a:pt x="1818957" y="476719"/>
                </a:lnTo>
                <a:close/>
              </a:path>
              <a:path w="17265015" h="9587865">
                <a:moveTo>
                  <a:pt x="1876653" y="9587357"/>
                </a:moveTo>
                <a:lnTo>
                  <a:pt x="1875574" y="9582023"/>
                </a:lnTo>
                <a:lnTo>
                  <a:pt x="1867433" y="9569945"/>
                </a:lnTo>
                <a:lnTo>
                  <a:pt x="1855368" y="9561817"/>
                </a:lnTo>
                <a:lnTo>
                  <a:pt x="1840598" y="9558833"/>
                </a:lnTo>
                <a:lnTo>
                  <a:pt x="1825815" y="9561817"/>
                </a:lnTo>
                <a:lnTo>
                  <a:pt x="1813750" y="9569945"/>
                </a:lnTo>
                <a:lnTo>
                  <a:pt x="1805609" y="9582023"/>
                </a:lnTo>
                <a:lnTo>
                  <a:pt x="1804530" y="9587357"/>
                </a:lnTo>
                <a:lnTo>
                  <a:pt x="1876653" y="9587357"/>
                </a:lnTo>
                <a:close/>
              </a:path>
              <a:path w="17265015" h="9587865">
                <a:moveTo>
                  <a:pt x="1878558" y="9370504"/>
                </a:moveTo>
                <a:lnTo>
                  <a:pt x="1875574" y="9355722"/>
                </a:lnTo>
                <a:lnTo>
                  <a:pt x="1867433" y="9343657"/>
                </a:lnTo>
                <a:lnTo>
                  <a:pt x="1855368" y="9335529"/>
                </a:lnTo>
                <a:lnTo>
                  <a:pt x="1840598" y="9332544"/>
                </a:lnTo>
                <a:lnTo>
                  <a:pt x="1825815" y="9335529"/>
                </a:lnTo>
                <a:lnTo>
                  <a:pt x="1813750" y="9343657"/>
                </a:lnTo>
                <a:lnTo>
                  <a:pt x="1805609" y="9355722"/>
                </a:lnTo>
                <a:lnTo>
                  <a:pt x="1802625" y="9370504"/>
                </a:lnTo>
                <a:lnTo>
                  <a:pt x="1805609" y="9385287"/>
                </a:lnTo>
                <a:lnTo>
                  <a:pt x="1813750" y="9397352"/>
                </a:lnTo>
                <a:lnTo>
                  <a:pt x="1825815" y="9405493"/>
                </a:lnTo>
                <a:lnTo>
                  <a:pt x="1840598" y="9408477"/>
                </a:lnTo>
                <a:lnTo>
                  <a:pt x="1855368" y="9405493"/>
                </a:lnTo>
                <a:lnTo>
                  <a:pt x="1867433" y="9397352"/>
                </a:lnTo>
                <a:lnTo>
                  <a:pt x="1875574" y="9385287"/>
                </a:lnTo>
                <a:lnTo>
                  <a:pt x="1878558" y="9370504"/>
                </a:lnTo>
                <a:close/>
              </a:path>
              <a:path w="17265015" h="9587865">
                <a:moveTo>
                  <a:pt x="1878558" y="9144216"/>
                </a:moveTo>
                <a:lnTo>
                  <a:pt x="1875574" y="9129433"/>
                </a:lnTo>
                <a:lnTo>
                  <a:pt x="1867433" y="9117368"/>
                </a:lnTo>
                <a:lnTo>
                  <a:pt x="1855368" y="9109227"/>
                </a:lnTo>
                <a:lnTo>
                  <a:pt x="1840598" y="9106256"/>
                </a:lnTo>
                <a:lnTo>
                  <a:pt x="1825815" y="9109227"/>
                </a:lnTo>
                <a:lnTo>
                  <a:pt x="1813750" y="9117368"/>
                </a:lnTo>
                <a:lnTo>
                  <a:pt x="1805609" y="9129433"/>
                </a:lnTo>
                <a:lnTo>
                  <a:pt x="1802625" y="9144216"/>
                </a:lnTo>
                <a:lnTo>
                  <a:pt x="1805609" y="9158999"/>
                </a:lnTo>
                <a:lnTo>
                  <a:pt x="1813750" y="9171064"/>
                </a:lnTo>
                <a:lnTo>
                  <a:pt x="1825815" y="9179204"/>
                </a:lnTo>
                <a:lnTo>
                  <a:pt x="1840598" y="9182176"/>
                </a:lnTo>
                <a:lnTo>
                  <a:pt x="1855368" y="9179204"/>
                </a:lnTo>
                <a:lnTo>
                  <a:pt x="1867433" y="9171064"/>
                </a:lnTo>
                <a:lnTo>
                  <a:pt x="1875574" y="9158999"/>
                </a:lnTo>
                <a:lnTo>
                  <a:pt x="1878558" y="9144216"/>
                </a:lnTo>
                <a:close/>
              </a:path>
              <a:path w="17265015" h="9587865">
                <a:moveTo>
                  <a:pt x="1878558" y="8917927"/>
                </a:moveTo>
                <a:lnTo>
                  <a:pt x="1875574" y="8903144"/>
                </a:lnTo>
                <a:lnTo>
                  <a:pt x="1867433" y="8891079"/>
                </a:lnTo>
                <a:lnTo>
                  <a:pt x="1855368" y="8882939"/>
                </a:lnTo>
                <a:lnTo>
                  <a:pt x="1840598" y="8879954"/>
                </a:lnTo>
                <a:lnTo>
                  <a:pt x="1825815" y="8882939"/>
                </a:lnTo>
                <a:lnTo>
                  <a:pt x="1813750" y="8891079"/>
                </a:lnTo>
                <a:lnTo>
                  <a:pt x="1805609" y="8903144"/>
                </a:lnTo>
                <a:lnTo>
                  <a:pt x="1802625" y="8917927"/>
                </a:lnTo>
                <a:lnTo>
                  <a:pt x="1805609" y="8932697"/>
                </a:lnTo>
                <a:lnTo>
                  <a:pt x="1813750" y="8944775"/>
                </a:lnTo>
                <a:lnTo>
                  <a:pt x="1825815" y="8952903"/>
                </a:lnTo>
                <a:lnTo>
                  <a:pt x="1840598" y="8955888"/>
                </a:lnTo>
                <a:lnTo>
                  <a:pt x="1855368" y="8952903"/>
                </a:lnTo>
                <a:lnTo>
                  <a:pt x="1867433" y="8944775"/>
                </a:lnTo>
                <a:lnTo>
                  <a:pt x="1875574" y="8932697"/>
                </a:lnTo>
                <a:lnTo>
                  <a:pt x="1878558" y="8917927"/>
                </a:lnTo>
                <a:close/>
              </a:path>
              <a:path w="17265015" h="9587865">
                <a:moveTo>
                  <a:pt x="2098179" y="9587357"/>
                </a:moveTo>
                <a:lnTo>
                  <a:pt x="2097100" y="9582023"/>
                </a:lnTo>
                <a:lnTo>
                  <a:pt x="2088959" y="9569945"/>
                </a:lnTo>
                <a:lnTo>
                  <a:pt x="2076894" y="9561817"/>
                </a:lnTo>
                <a:lnTo>
                  <a:pt x="2062111" y="9558833"/>
                </a:lnTo>
                <a:lnTo>
                  <a:pt x="2047341" y="9561817"/>
                </a:lnTo>
                <a:lnTo>
                  <a:pt x="2035276" y="9569945"/>
                </a:lnTo>
                <a:lnTo>
                  <a:pt x="2027135" y="9582023"/>
                </a:lnTo>
                <a:lnTo>
                  <a:pt x="2026056" y="9587357"/>
                </a:lnTo>
                <a:lnTo>
                  <a:pt x="2098179" y="9587357"/>
                </a:lnTo>
                <a:close/>
              </a:path>
              <a:path w="17265015" h="9587865">
                <a:moveTo>
                  <a:pt x="2100072" y="9370504"/>
                </a:moveTo>
                <a:lnTo>
                  <a:pt x="2097100" y="9355722"/>
                </a:lnTo>
                <a:lnTo>
                  <a:pt x="2088959" y="9343657"/>
                </a:lnTo>
                <a:lnTo>
                  <a:pt x="2076894" y="9335529"/>
                </a:lnTo>
                <a:lnTo>
                  <a:pt x="2062111" y="9332544"/>
                </a:lnTo>
                <a:lnTo>
                  <a:pt x="2047341" y="9335529"/>
                </a:lnTo>
                <a:lnTo>
                  <a:pt x="2035276" y="9343657"/>
                </a:lnTo>
                <a:lnTo>
                  <a:pt x="2027135" y="9355722"/>
                </a:lnTo>
                <a:lnTo>
                  <a:pt x="2024151" y="9370504"/>
                </a:lnTo>
                <a:lnTo>
                  <a:pt x="2027135" y="9385287"/>
                </a:lnTo>
                <a:lnTo>
                  <a:pt x="2035276" y="9397352"/>
                </a:lnTo>
                <a:lnTo>
                  <a:pt x="2047341" y="9405493"/>
                </a:lnTo>
                <a:lnTo>
                  <a:pt x="2062111" y="9408477"/>
                </a:lnTo>
                <a:lnTo>
                  <a:pt x="2076894" y="9405493"/>
                </a:lnTo>
                <a:lnTo>
                  <a:pt x="2088959" y="9397352"/>
                </a:lnTo>
                <a:lnTo>
                  <a:pt x="2097100" y="9385287"/>
                </a:lnTo>
                <a:lnTo>
                  <a:pt x="2100072" y="9370504"/>
                </a:lnTo>
                <a:close/>
              </a:path>
              <a:path w="17265015" h="9587865">
                <a:moveTo>
                  <a:pt x="2100072" y="9144216"/>
                </a:moveTo>
                <a:lnTo>
                  <a:pt x="2097100" y="9129433"/>
                </a:lnTo>
                <a:lnTo>
                  <a:pt x="2088959" y="9117368"/>
                </a:lnTo>
                <a:lnTo>
                  <a:pt x="2076894" y="9109227"/>
                </a:lnTo>
                <a:lnTo>
                  <a:pt x="2062111" y="9106256"/>
                </a:lnTo>
                <a:lnTo>
                  <a:pt x="2047341" y="9109227"/>
                </a:lnTo>
                <a:lnTo>
                  <a:pt x="2035276" y="9117368"/>
                </a:lnTo>
                <a:lnTo>
                  <a:pt x="2027135" y="9129433"/>
                </a:lnTo>
                <a:lnTo>
                  <a:pt x="2024151" y="9144216"/>
                </a:lnTo>
                <a:lnTo>
                  <a:pt x="2027135" y="9158999"/>
                </a:lnTo>
                <a:lnTo>
                  <a:pt x="2035276" y="9171064"/>
                </a:lnTo>
                <a:lnTo>
                  <a:pt x="2047341" y="9179204"/>
                </a:lnTo>
                <a:lnTo>
                  <a:pt x="2062111" y="9182176"/>
                </a:lnTo>
                <a:lnTo>
                  <a:pt x="2076894" y="9179204"/>
                </a:lnTo>
                <a:lnTo>
                  <a:pt x="2088959" y="9171064"/>
                </a:lnTo>
                <a:lnTo>
                  <a:pt x="2097100" y="9158999"/>
                </a:lnTo>
                <a:lnTo>
                  <a:pt x="2100072" y="9144216"/>
                </a:lnTo>
                <a:close/>
              </a:path>
              <a:path w="17265015" h="9587865">
                <a:moveTo>
                  <a:pt x="2100072" y="8917927"/>
                </a:moveTo>
                <a:lnTo>
                  <a:pt x="2097100" y="8903144"/>
                </a:lnTo>
                <a:lnTo>
                  <a:pt x="2088959" y="8891079"/>
                </a:lnTo>
                <a:lnTo>
                  <a:pt x="2076894" y="8882939"/>
                </a:lnTo>
                <a:lnTo>
                  <a:pt x="2062111" y="8879954"/>
                </a:lnTo>
                <a:lnTo>
                  <a:pt x="2047341" y="8882939"/>
                </a:lnTo>
                <a:lnTo>
                  <a:pt x="2035276" y="8891079"/>
                </a:lnTo>
                <a:lnTo>
                  <a:pt x="2027135" y="8903144"/>
                </a:lnTo>
                <a:lnTo>
                  <a:pt x="2024151" y="8917927"/>
                </a:lnTo>
                <a:lnTo>
                  <a:pt x="2027135" y="8932697"/>
                </a:lnTo>
                <a:lnTo>
                  <a:pt x="2035276" y="8944775"/>
                </a:lnTo>
                <a:lnTo>
                  <a:pt x="2047341" y="8952903"/>
                </a:lnTo>
                <a:lnTo>
                  <a:pt x="2062111" y="8955888"/>
                </a:lnTo>
                <a:lnTo>
                  <a:pt x="2076894" y="8952903"/>
                </a:lnTo>
                <a:lnTo>
                  <a:pt x="2088959" y="8944775"/>
                </a:lnTo>
                <a:lnTo>
                  <a:pt x="2097100" y="8932697"/>
                </a:lnTo>
                <a:lnTo>
                  <a:pt x="2100072" y="8917927"/>
                </a:lnTo>
                <a:close/>
              </a:path>
              <a:path w="17265015" h="9587865">
                <a:moveTo>
                  <a:pt x="2324430" y="9587357"/>
                </a:moveTo>
                <a:lnTo>
                  <a:pt x="2323350" y="9582023"/>
                </a:lnTo>
                <a:lnTo>
                  <a:pt x="2315222" y="9569945"/>
                </a:lnTo>
                <a:lnTo>
                  <a:pt x="2303157" y="9561817"/>
                </a:lnTo>
                <a:lnTo>
                  <a:pt x="2288375" y="9558833"/>
                </a:lnTo>
                <a:lnTo>
                  <a:pt x="2273604" y="9561817"/>
                </a:lnTo>
                <a:lnTo>
                  <a:pt x="2261539" y="9569945"/>
                </a:lnTo>
                <a:lnTo>
                  <a:pt x="2253399" y="9582023"/>
                </a:lnTo>
                <a:lnTo>
                  <a:pt x="2252319" y="9587357"/>
                </a:lnTo>
                <a:lnTo>
                  <a:pt x="2324430" y="9587357"/>
                </a:lnTo>
                <a:close/>
              </a:path>
              <a:path w="17265015" h="9587865">
                <a:moveTo>
                  <a:pt x="2326335" y="9370504"/>
                </a:moveTo>
                <a:lnTo>
                  <a:pt x="2323350" y="9355722"/>
                </a:lnTo>
                <a:lnTo>
                  <a:pt x="2315222" y="9343657"/>
                </a:lnTo>
                <a:lnTo>
                  <a:pt x="2303157" y="9335529"/>
                </a:lnTo>
                <a:lnTo>
                  <a:pt x="2288375" y="9332544"/>
                </a:lnTo>
                <a:lnTo>
                  <a:pt x="2273604" y="9335529"/>
                </a:lnTo>
                <a:lnTo>
                  <a:pt x="2261539" y="9343657"/>
                </a:lnTo>
                <a:lnTo>
                  <a:pt x="2253399" y="9355722"/>
                </a:lnTo>
                <a:lnTo>
                  <a:pt x="2250414" y="9370504"/>
                </a:lnTo>
                <a:lnTo>
                  <a:pt x="2253399" y="9385287"/>
                </a:lnTo>
                <a:lnTo>
                  <a:pt x="2261539" y="9397352"/>
                </a:lnTo>
                <a:lnTo>
                  <a:pt x="2273604" y="9405493"/>
                </a:lnTo>
                <a:lnTo>
                  <a:pt x="2288375" y="9408477"/>
                </a:lnTo>
                <a:lnTo>
                  <a:pt x="2303157" y="9405493"/>
                </a:lnTo>
                <a:lnTo>
                  <a:pt x="2315222" y="9397352"/>
                </a:lnTo>
                <a:lnTo>
                  <a:pt x="2323350" y="9385287"/>
                </a:lnTo>
                <a:lnTo>
                  <a:pt x="2326335" y="9370504"/>
                </a:lnTo>
                <a:close/>
              </a:path>
              <a:path w="17265015" h="9587865">
                <a:moveTo>
                  <a:pt x="2326335" y="9144216"/>
                </a:moveTo>
                <a:lnTo>
                  <a:pt x="2323350" y="9129433"/>
                </a:lnTo>
                <a:lnTo>
                  <a:pt x="2315222" y="9117368"/>
                </a:lnTo>
                <a:lnTo>
                  <a:pt x="2303157" y="9109227"/>
                </a:lnTo>
                <a:lnTo>
                  <a:pt x="2288375" y="9106256"/>
                </a:lnTo>
                <a:lnTo>
                  <a:pt x="2273604" y="9109227"/>
                </a:lnTo>
                <a:lnTo>
                  <a:pt x="2261539" y="9117368"/>
                </a:lnTo>
                <a:lnTo>
                  <a:pt x="2253399" y="9129433"/>
                </a:lnTo>
                <a:lnTo>
                  <a:pt x="2250414" y="9144216"/>
                </a:lnTo>
                <a:lnTo>
                  <a:pt x="2253399" y="9158999"/>
                </a:lnTo>
                <a:lnTo>
                  <a:pt x="2261539" y="9171064"/>
                </a:lnTo>
                <a:lnTo>
                  <a:pt x="2273604" y="9179204"/>
                </a:lnTo>
                <a:lnTo>
                  <a:pt x="2288375" y="9182176"/>
                </a:lnTo>
                <a:lnTo>
                  <a:pt x="2303157" y="9179204"/>
                </a:lnTo>
                <a:lnTo>
                  <a:pt x="2315222" y="9171064"/>
                </a:lnTo>
                <a:lnTo>
                  <a:pt x="2323350" y="9158999"/>
                </a:lnTo>
                <a:lnTo>
                  <a:pt x="2326335" y="9144216"/>
                </a:lnTo>
                <a:close/>
              </a:path>
              <a:path w="17265015" h="9587865">
                <a:moveTo>
                  <a:pt x="2326335" y="8917927"/>
                </a:moveTo>
                <a:lnTo>
                  <a:pt x="2323350" y="8903144"/>
                </a:lnTo>
                <a:lnTo>
                  <a:pt x="2315222" y="8891079"/>
                </a:lnTo>
                <a:lnTo>
                  <a:pt x="2303157" y="8882939"/>
                </a:lnTo>
                <a:lnTo>
                  <a:pt x="2288375" y="8879954"/>
                </a:lnTo>
                <a:lnTo>
                  <a:pt x="2273604" y="8882939"/>
                </a:lnTo>
                <a:lnTo>
                  <a:pt x="2261539" y="8891079"/>
                </a:lnTo>
                <a:lnTo>
                  <a:pt x="2253399" y="8903144"/>
                </a:lnTo>
                <a:lnTo>
                  <a:pt x="2250414" y="8917927"/>
                </a:lnTo>
                <a:lnTo>
                  <a:pt x="2253399" y="8932697"/>
                </a:lnTo>
                <a:lnTo>
                  <a:pt x="2261539" y="8944775"/>
                </a:lnTo>
                <a:lnTo>
                  <a:pt x="2273604" y="8952903"/>
                </a:lnTo>
                <a:lnTo>
                  <a:pt x="2288375" y="8955888"/>
                </a:lnTo>
                <a:lnTo>
                  <a:pt x="2303157" y="8952903"/>
                </a:lnTo>
                <a:lnTo>
                  <a:pt x="2315222" y="8944775"/>
                </a:lnTo>
                <a:lnTo>
                  <a:pt x="2323350" y="8932697"/>
                </a:lnTo>
                <a:lnTo>
                  <a:pt x="2326335" y="8917927"/>
                </a:lnTo>
                <a:close/>
              </a:path>
              <a:path w="17265015" h="9587865">
                <a:moveTo>
                  <a:pt x="2550693" y="9587357"/>
                </a:moveTo>
                <a:lnTo>
                  <a:pt x="2549614" y="9582023"/>
                </a:lnTo>
                <a:lnTo>
                  <a:pt x="2541486" y="9569945"/>
                </a:lnTo>
                <a:lnTo>
                  <a:pt x="2529421" y="9561817"/>
                </a:lnTo>
                <a:lnTo>
                  <a:pt x="2514638" y="9558833"/>
                </a:lnTo>
                <a:lnTo>
                  <a:pt x="2499868" y="9561817"/>
                </a:lnTo>
                <a:lnTo>
                  <a:pt x="2487803" y="9569945"/>
                </a:lnTo>
                <a:lnTo>
                  <a:pt x="2479662" y="9582023"/>
                </a:lnTo>
                <a:lnTo>
                  <a:pt x="2478582" y="9587357"/>
                </a:lnTo>
                <a:lnTo>
                  <a:pt x="2550693" y="9587357"/>
                </a:lnTo>
                <a:close/>
              </a:path>
              <a:path w="17265015" h="9587865">
                <a:moveTo>
                  <a:pt x="2552598" y="9370504"/>
                </a:moveTo>
                <a:lnTo>
                  <a:pt x="2549614" y="9355722"/>
                </a:lnTo>
                <a:lnTo>
                  <a:pt x="2541486" y="9343657"/>
                </a:lnTo>
                <a:lnTo>
                  <a:pt x="2529421" y="9335529"/>
                </a:lnTo>
                <a:lnTo>
                  <a:pt x="2514638" y="9332544"/>
                </a:lnTo>
                <a:lnTo>
                  <a:pt x="2499868" y="9335529"/>
                </a:lnTo>
                <a:lnTo>
                  <a:pt x="2487790" y="9343657"/>
                </a:lnTo>
                <a:lnTo>
                  <a:pt x="2479662" y="9355722"/>
                </a:lnTo>
                <a:lnTo>
                  <a:pt x="2476677" y="9370504"/>
                </a:lnTo>
                <a:lnTo>
                  <a:pt x="2479662" y="9385287"/>
                </a:lnTo>
                <a:lnTo>
                  <a:pt x="2487790" y="9397352"/>
                </a:lnTo>
                <a:lnTo>
                  <a:pt x="2499868" y="9405493"/>
                </a:lnTo>
                <a:lnTo>
                  <a:pt x="2514638" y="9408477"/>
                </a:lnTo>
                <a:lnTo>
                  <a:pt x="2529421" y="9405493"/>
                </a:lnTo>
                <a:lnTo>
                  <a:pt x="2541486" y="9397352"/>
                </a:lnTo>
                <a:lnTo>
                  <a:pt x="2549614" y="9385287"/>
                </a:lnTo>
                <a:lnTo>
                  <a:pt x="2552598" y="9370504"/>
                </a:lnTo>
                <a:close/>
              </a:path>
              <a:path w="17265015" h="9587865">
                <a:moveTo>
                  <a:pt x="2552598" y="9144216"/>
                </a:moveTo>
                <a:lnTo>
                  <a:pt x="2549614" y="9129433"/>
                </a:lnTo>
                <a:lnTo>
                  <a:pt x="2541486" y="9117368"/>
                </a:lnTo>
                <a:lnTo>
                  <a:pt x="2529421" y="9109227"/>
                </a:lnTo>
                <a:lnTo>
                  <a:pt x="2514638" y="9106256"/>
                </a:lnTo>
                <a:lnTo>
                  <a:pt x="2499868" y="9109227"/>
                </a:lnTo>
                <a:lnTo>
                  <a:pt x="2487790" y="9117368"/>
                </a:lnTo>
                <a:lnTo>
                  <a:pt x="2479662" y="9129433"/>
                </a:lnTo>
                <a:lnTo>
                  <a:pt x="2476677" y="9144216"/>
                </a:lnTo>
                <a:lnTo>
                  <a:pt x="2479662" y="9158999"/>
                </a:lnTo>
                <a:lnTo>
                  <a:pt x="2487790" y="9171064"/>
                </a:lnTo>
                <a:lnTo>
                  <a:pt x="2499868" y="9179204"/>
                </a:lnTo>
                <a:lnTo>
                  <a:pt x="2514638" y="9182176"/>
                </a:lnTo>
                <a:lnTo>
                  <a:pt x="2529421" y="9179204"/>
                </a:lnTo>
                <a:lnTo>
                  <a:pt x="2541486" y="9171064"/>
                </a:lnTo>
                <a:lnTo>
                  <a:pt x="2549614" y="9158999"/>
                </a:lnTo>
                <a:lnTo>
                  <a:pt x="2552598" y="9144216"/>
                </a:lnTo>
                <a:close/>
              </a:path>
              <a:path w="17265015" h="9587865">
                <a:moveTo>
                  <a:pt x="2552598" y="8917927"/>
                </a:moveTo>
                <a:lnTo>
                  <a:pt x="2549614" y="8903144"/>
                </a:lnTo>
                <a:lnTo>
                  <a:pt x="2541486" y="8891079"/>
                </a:lnTo>
                <a:lnTo>
                  <a:pt x="2529421" y="8882939"/>
                </a:lnTo>
                <a:lnTo>
                  <a:pt x="2514638" y="8879954"/>
                </a:lnTo>
                <a:lnTo>
                  <a:pt x="2499868" y="8882939"/>
                </a:lnTo>
                <a:lnTo>
                  <a:pt x="2487803" y="8891079"/>
                </a:lnTo>
                <a:lnTo>
                  <a:pt x="2479662" y="8903144"/>
                </a:lnTo>
                <a:lnTo>
                  <a:pt x="2476677" y="8917927"/>
                </a:lnTo>
                <a:lnTo>
                  <a:pt x="2479662" y="8932697"/>
                </a:lnTo>
                <a:lnTo>
                  <a:pt x="2487790" y="8944775"/>
                </a:lnTo>
                <a:lnTo>
                  <a:pt x="2499868" y="8952903"/>
                </a:lnTo>
                <a:lnTo>
                  <a:pt x="2514638" y="8955888"/>
                </a:lnTo>
                <a:lnTo>
                  <a:pt x="2529421" y="8952903"/>
                </a:lnTo>
                <a:lnTo>
                  <a:pt x="2541486" y="8944775"/>
                </a:lnTo>
                <a:lnTo>
                  <a:pt x="2549614" y="8932697"/>
                </a:lnTo>
                <a:lnTo>
                  <a:pt x="2552598" y="8917927"/>
                </a:lnTo>
                <a:close/>
              </a:path>
              <a:path w="17265015" h="9587865">
                <a:moveTo>
                  <a:pt x="14802841" y="8404822"/>
                </a:moveTo>
                <a:lnTo>
                  <a:pt x="14795310" y="8358200"/>
                </a:lnTo>
                <a:lnTo>
                  <a:pt x="14774367" y="8317674"/>
                </a:lnTo>
                <a:lnTo>
                  <a:pt x="14768576" y="8311870"/>
                </a:lnTo>
                <a:lnTo>
                  <a:pt x="14748244" y="8291500"/>
                </a:lnTo>
                <a:lnTo>
                  <a:pt x="14748244" y="8404822"/>
                </a:lnTo>
                <a:lnTo>
                  <a:pt x="14740941" y="8440966"/>
                </a:lnTo>
                <a:lnTo>
                  <a:pt x="14721040" y="8470506"/>
                </a:lnTo>
                <a:lnTo>
                  <a:pt x="14691551" y="8490445"/>
                </a:lnTo>
                <a:lnTo>
                  <a:pt x="14655483" y="8497760"/>
                </a:lnTo>
                <a:lnTo>
                  <a:pt x="14619415" y="8490445"/>
                </a:lnTo>
                <a:lnTo>
                  <a:pt x="14589925" y="8470506"/>
                </a:lnTo>
                <a:lnTo>
                  <a:pt x="14570024" y="8440966"/>
                </a:lnTo>
                <a:lnTo>
                  <a:pt x="14562735" y="8404822"/>
                </a:lnTo>
                <a:lnTo>
                  <a:pt x="14570024" y="8368678"/>
                </a:lnTo>
                <a:lnTo>
                  <a:pt x="14589925" y="8339125"/>
                </a:lnTo>
                <a:lnTo>
                  <a:pt x="14619415" y="8319186"/>
                </a:lnTo>
                <a:lnTo>
                  <a:pt x="14655483" y="8311870"/>
                </a:lnTo>
                <a:lnTo>
                  <a:pt x="14691551" y="8319186"/>
                </a:lnTo>
                <a:lnTo>
                  <a:pt x="14721040" y="8339125"/>
                </a:lnTo>
                <a:lnTo>
                  <a:pt x="14740941" y="8368678"/>
                </a:lnTo>
                <a:lnTo>
                  <a:pt x="14748244" y="8404822"/>
                </a:lnTo>
                <a:lnTo>
                  <a:pt x="14748244" y="8291500"/>
                </a:lnTo>
                <a:lnTo>
                  <a:pt x="14742452" y="8285696"/>
                </a:lnTo>
                <a:lnTo>
                  <a:pt x="14702015" y="8264703"/>
                </a:lnTo>
                <a:lnTo>
                  <a:pt x="14655483" y="8257172"/>
                </a:lnTo>
                <a:lnTo>
                  <a:pt x="14608963" y="8264703"/>
                </a:lnTo>
                <a:lnTo>
                  <a:pt x="14568513" y="8285696"/>
                </a:lnTo>
                <a:lnTo>
                  <a:pt x="14536598" y="8317674"/>
                </a:lnTo>
                <a:lnTo>
                  <a:pt x="14515656" y="8358200"/>
                </a:lnTo>
                <a:lnTo>
                  <a:pt x="14508137" y="8404822"/>
                </a:lnTo>
                <a:lnTo>
                  <a:pt x="14515656" y="8451431"/>
                </a:lnTo>
                <a:lnTo>
                  <a:pt x="14536598" y="8491957"/>
                </a:lnTo>
                <a:lnTo>
                  <a:pt x="14568513" y="8523935"/>
                </a:lnTo>
                <a:lnTo>
                  <a:pt x="14608963" y="8544928"/>
                </a:lnTo>
                <a:lnTo>
                  <a:pt x="14655483" y="8552459"/>
                </a:lnTo>
                <a:lnTo>
                  <a:pt x="14702015" y="8544928"/>
                </a:lnTo>
                <a:lnTo>
                  <a:pt x="14742452" y="8523935"/>
                </a:lnTo>
                <a:lnTo>
                  <a:pt x="14768589" y="8497760"/>
                </a:lnTo>
                <a:lnTo>
                  <a:pt x="14774367" y="8491957"/>
                </a:lnTo>
                <a:lnTo>
                  <a:pt x="14795310" y="8451431"/>
                </a:lnTo>
                <a:lnTo>
                  <a:pt x="14802841" y="8404822"/>
                </a:lnTo>
                <a:close/>
              </a:path>
              <a:path w="17265015" h="9587865">
                <a:moveTo>
                  <a:pt x="15290724" y="8404822"/>
                </a:moveTo>
                <a:lnTo>
                  <a:pt x="15283206" y="8358200"/>
                </a:lnTo>
                <a:lnTo>
                  <a:pt x="15262263" y="8317674"/>
                </a:lnTo>
                <a:lnTo>
                  <a:pt x="15256472" y="8311870"/>
                </a:lnTo>
                <a:lnTo>
                  <a:pt x="15236127" y="8291500"/>
                </a:lnTo>
                <a:lnTo>
                  <a:pt x="15236127" y="8404822"/>
                </a:lnTo>
                <a:lnTo>
                  <a:pt x="15228824" y="8440966"/>
                </a:lnTo>
                <a:lnTo>
                  <a:pt x="15208936" y="8470506"/>
                </a:lnTo>
                <a:lnTo>
                  <a:pt x="15179447" y="8490445"/>
                </a:lnTo>
                <a:lnTo>
                  <a:pt x="15143366" y="8497760"/>
                </a:lnTo>
                <a:lnTo>
                  <a:pt x="15107298" y="8490445"/>
                </a:lnTo>
                <a:lnTo>
                  <a:pt x="15077809" y="8470506"/>
                </a:lnTo>
                <a:lnTo>
                  <a:pt x="15057920" y="8440966"/>
                </a:lnTo>
                <a:lnTo>
                  <a:pt x="15050618" y="8404822"/>
                </a:lnTo>
                <a:lnTo>
                  <a:pt x="15057920" y="8368678"/>
                </a:lnTo>
                <a:lnTo>
                  <a:pt x="15077809" y="8339125"/>
                </a:lnTo>
                <a:lnTo>
                  <a:pt x="15107298" y="8319186"/>
                </a:lnTo>
                <a:lnTo>
                  <a:pt x="15143366" y="8311870"/>
                </a:lnTo>
                <a:lnTo>
                  <a:pt x="15179447" y="8319186"/>
                </a:lnTo>
                <a:lnTo>
                  <a:pt x="15208936" y="8339125"/>
                </a:lnTo>
                <a:lnTo>
                  <a:pt x="15228824" y="8368678"/>
                </a:lnTo>
                <a:lnTo>
                  <a:pt x="15236127" y="8404822"/>
                </a:lnTo>
                <a:lnTo>
                  <a:pt x="15236127" y="8291500"/>
                </a:lnTo>
                <a:lnTo>
                  <a:pt x="15230336" y="8285696"/>
                </a:lnTo>
                <a:lnTo>
                  <a:pt x="15189899" y="8264703"/>
                </a:lnTo>
                <a:lnTo>
                  <a:pt x="15143366" y="8257172"/>
                </a:lnTo>
                <a:lnTo>
                  <a:pt x="15096846" y="8264703"/>
                </a:lnTo>
                <a:lnTo>
                  <a:pt x="15056396" y="8285696"/>
                </a:lnTo>
                <a:lnTo>
                  <a:pt x="15024481" y="8317674"/>
                </a:lnTo>
                <a:lnTo>
                  <a:pt x="15003539" y="8358200"/>
                </a:lnTo>
                <a:lnTo>
                  <a:pt x="14996021" y="8404822"/>
                </a:lnTo>
                <a:lnTo>
                  <a:pt x="15003539" y="8451431"/>
                </a:lnTo>
                <a:lnTo>
                  <a:pt x="15024481" y="8491957"/>
                </a:lnTo>
                <a:lnTo>
                  <a:pt x="15056396" y="8523935"/>
                </a:lnTo>
                <a:lnTo>
                  <a:pt x="15096846" y="8544928"/>
                </a:lnTo>
                <a:lnTo>
                  <a:pt x="15143366" y="8552459"/>
                </a:lnTo>
                <a:lnTo>
                  <a:pt x="15189899" y="8544928"/>
                </a:lnTo>
                <a:lnTo>
                  <a:pt x="15230336" y="8523935"/>
                </a:lnTo>
                <a:lnTo>
                  <a:pt x="15256472" y="8497760"/>
                </a:lnTo>
                <a:lnTo>
                  <a:pt x="15262263" y="8491957"/>
                </a:lnTo>
                <a:lnTo>
                  <a:pt x="15283206" y="8451431"/>
                </a:lnTo>
                <a:lnTo>
                  <a:pt x="15290724" y="8404822"/>
                </a:lnTo>
                <a:close/>
              </a:path>
              <a:path w="17265015" h="9587865">
                <a:moveTo>
                  <a:pt x="15778607" y="8404822"/>
                </a:moveTo>
                <a:lnTo>
                  <a:pt x="15771089" y="8358200"/>
                </a:lnTo>
                <a:lnTo>
                  <a:pt x="15750147" y="8317674"/>
                </a:lnTo>
                <a:lnTo>
                  <a:pt x="15744355" y="8311870"/>
                </a:lnTo>
                <a:lnTo>
                  <a:pt x="15724010" y="8291487"/>
                </a:lnTo>
                <a:lnTo>
                  <a:pt x="15724010" y="8404822"/>
                </a:lnTo>
                <a:lnTo>
                  <a:pt x="15716707" y="8440966"/>
                </a:lnTo>
                <a:lnTo>
                  <a:pt x="15696819" y="8470506"/>
                </a:lnTo>
                <a:lnTo>
                  <a:pt x="15667330" y="8490445"/>
                </a:lnTo>
                <a:lnTo>
                  <a:pt x="15631262" y="8497760"/>
                </a:lnTo>
                <a:lnTo>
                  <a:pt x="15595194" y="8490445"/>
                </a:lnTo>
                <a:lnTo>
                  <a:pt x="15565704" y="8470506"/>
                </a:lnTo>
                <a:lnTo>
                  <a:pt x="15545804" y="8440966"/>
                </a:lnTo>
                <a:lnTo>
                  <a:pt x="15538501" y="8404822"/>
                </a:lnTo>
                <a:lnTo>
                  <a:pt x="15545804" y="8368678"/>
                </a:lnTo>
                <a:lnTo>
                  <a:pt x="15565704" y="8339125"/>
                </a:lnTo>
                <a:lnTo>
                  <a:pt x="15595194" y="8319186"/>
                </a:lnTo>
                <a:lnTo>
                  <a:pt x="15631262" y="8311870"/>
                </a:lnTo>
                <a:lnTo>
                  <a:pt x="15667330" y="8319186"/>
                </a:lnTo>
                <a:lnTo>
                  <a:pt x="15696819" y="8339125"/>
                </a:lnTo>
                <a:lnTo>
                  <a:pt x="15716707" y="8368678"/>
                </a:lnTo>
                <a:lnTo>
                  <a:pt x="15724010" y="8404822"/>
                </a:lnTo>
                <a:lnTo>
                  <a:pt x="15724010" y="8291487"/>
                </a:lnTo>
                <a:lnTo>
                  <a:pt x="15718231" y="8285696"/>
                </a:lnTo>
                <a:lnTo>
                  <a:pt x="15677782" y="8264703"/>
                </a:lnTo>
                <a:lnTo>
                  <a:pt x="15631262" y="8257172"/>
                </a:lnTo>
                <a:lnTo>
                  <a:pt x="15584729" y="8264703"/>
                </a:lnTo>
                <a:lnTo>
                  <a:pt x="15544292" y="8285696"/>
                </a:lnTo>
                <a:lnTo>
                  <a:pt x="15512377" y="8317674"/>
                </a:lnTo>
                <a:lnTo>
                  <a:pt x="15491435" y="8358200"/>
                </a:lnTo>
                <a:lnTo>
                  <a:pt x="15483904" y="8404822"/>
                </a:lnTo>
                <a:lnTo>
                  <a:pt x="15491435" y="8451431"/>
                </a:lnTo>
                <a:lnTo>
                  <a:pt x="15512377" y="8491957"/>
                </a:lnTo>
                <a:lnTo>
                  <a:pt x="15544292" y="8523935"/>
                </a:lnTo>
                <a:lnTo>
                  <a:pt x="15584729" y="8544928"/>
                </a:lnTo>
                <a:lnTo>
                  <a:pt x="15631262" y="8552459"/>
                </a:lnTo>
                <a:lnTo>
                  <a:pt x="15677782" y="8544928"/>
                </a:lnTo>
                <a:lnTo>
                  <a:pt x="15718231" y="8523935"/>
                </a:lnTo>
                <a:lnTo>
                  <a:pt x="15744355" y="8497760"/>
                </a:lnTo>
                <a:lnTo>
                  <a:pt x="15750147" y="8491957"/>
                </a:lnTo>
                <a:lnTo>
                  <a:pt x="15771089" y="8451431"/>
                </a:lnTo>
                <a:lnTo>
                  <a:pt x="15778607" y="8404822"/>
                </a:lnTo>
                <a:close/>
              </a:path>
              <a:path w="17265015" h="9587865">
                <a:moveTo>
                  <a:pt x="16266503" y="8404822"/>
                </a:moveTo>
                <a:lnTo>
                  <a:pt x="16258972" y="8358200"/>
                </a:lnTo>
                <a:lnTo>
                  <a:pt x="16238030" y="8317674"/>
                </a:lnTo>
                <a:lnTo>
                  <a:pt x="16232239" y="8311870"/>
                </a:lnTo>
                <a:lnTo>
                  <a:pt x="16211906" y="8291500"/>
                </a:lnTo>
                <a:lnTo>
                  <a:pt x="16211906" y="8404822"/>
                </a:lnTo>
                <a:lnTo>
                  <a:pt x="16204603" y="8440966"/>
                </a:lnTo>
                <a:lnTo>
                  <a:pt x="16184702" y="8470506"/>
                </a:lnTo>
                <a:lnTo>
                  <a:pt x="16155213" y="8490445"/>
                </a:lnTo>
                <a:lnTo>
                  <a:pt x="16119145" y="8497760"/>
                </a:lnTo>
                <a:lnTo>
                  <a:pt x="16083077" y="8490445"/>
                </a:lnTo>
                <a:lnTo>
                  <a:pt x="16053588" y="8470506"/>
                </a:lnTo>
                <a:lnTo>
                  <a:pt x="16033687" y="8440966"/>
                </a:lnTo>
                <a:lnTo>
                  <a:pt x="16026397" y="8404822"/>
                </a:lnTo>
                <a:lnTo>
                  <a:pt x="16033687" y="8368678"/>
                </a:lnTo>
                <a:lnTo>
                  <a:pt x="16053588" y="8339125"/>
                </a:lnTo>
                <a:lnTo>
                  <a:pt x="16083077" y="8319186"/>
                </a:lnTo>
                <a:lnTo>
                  <a:pt x="16119145" y="8311870"/>
                </a:lnTo>
                <a:lnTo>
                  <a:pt x="16155213" y="8319186"/>
                </a:lnTo>
                <a:lnTo>
                  <a:pt x="16184702" y="8339125"/>
                </a:lnTo>
                <a:lnTo>
                  <a:pt x="16204603" y="8368678"/>
                </a:lnTo>
                <a:lnTo>
                  <a:pt x="16211906" y="8404822"/>
                </a:lnTo>
                <a:lnTo>
                  <a:pt x="16211906" y="8291500"/>
                </a:lnTo>
                <a:lnTo>
                  <a:pt x="16206115" y="8285696"/>
                </a:lnTo>
                <a:lnTo>
                  <a:pt x="16165665" y="8264703"/>
                </a:lnTo>
                <a:lnTo>
                  <a:pt x="16119145" y="8257172"/>
                </a:lnTo>
                <a:lnTo>
                  <a:pt x="16072625" y="8264703"/>
                </a:lnTo>
                <a:lnTo>
                  <a:pt x="16032175" y="8285696"/>
                </a:lnTo>
                <a:lnTo>
                  <a:pt x="16000260" y="8317674"/>
                </a:lnTo>
                <a:lnTo>
                  <a:pt x="15979318" y="8358200"/>
                </a:lnTo>
                <a:lnTo>
                  <a:pt x="15971800" y="8404822"/>
                </a:lnTo>
                <a:lnTo>
                  <a:pt x="15979318" y="8451431"/>
                </a:lnTo>
                <a:lnTo>
                  <a:pt x="16000260" y="8491957"/>
                </a:lnTo>
                <a:lnTo>
                  <a:pt x="16032175" y="8523935"/>
                </a:lnTo>
                <a:lnTo>
                  <a:pt x="16072625" y="8544928"/>
                </a:lnTo>
                <a:lnTo>
                  <a:pt x="16119145" y="8552459"/>
                </a:lnTo>
                <a:lnTo>
                  <a:pt x="16165665" y="8544928"/>
                </a:lnTo>
                <a:lnTo>
                  <a:pt x="16206115" y="8523935"/>
                </a:lnTo>
                <a:lnTo>
                  <a:pt x="16232239" y="8497760"/>
                </a:lnTo>
                <a:lnTo>
                  <a:pt x="16238030" y="8491957"/>
                </a:lnTo>
                <a:lnTo>
                  <a:pt x="16258972" y="8451431"/>
                </a:lnTo>
                <a:lnTo>
                  <a:pt x="16266503" y="8404822"/>
                </a:lnTo>
                <a:close/>
              </a:path>
              <a:path w="17265015" h="9587865">
                <a:moveTo>
                  <a:pt x="16279838" y="7603312"/>
                </a:moveTo>
                <a:lnTo>
                  <a:pt x="49237" y="7603312"/>
                </a:lnTo>
                <a:lnTo>
                  <a:pt x="49237" y="7774762"/>
                </a:lnTo>
                <a:lnTo>
                  <a:pt x="16279838" y="7774762"/>
                </a:lnTo>
                <a:lnTo>
                  <a:pt x="16279838" y="7603312"/>
                </a:lnTo>
                <a:close/>
              </a:path>
              <a:path w="17265015" h="9587865">
                <a:moveTo>
                  <a:pt x="16279838" y="1114894"/>
                </a:moveTo>
                <a:lnTo>
                  <a:pt x="49237" y="1114894"/>
                </a:lnTo>
                <a:lnTo>
                  <a:pt x="49237" y="1286344"/>
                </a:lnTo>
                <a:lnTo>
                  <a:pt x="16279838" y="1286344"/>
                </a:lnTo>
                <a:lnTo>
                  <a:pt x="16279838" y="1114894"/>
                </a:lnTo>
                <a:close/>
              </a:path>
              <a:path w="17265015" h="9587865">
                <a:moveTo>
                  <a:pt x="16590607" y="2531427"/>
                </a:moveTo>
                <a:lnTo>
                  <a:pt x="16587623" y="2516657"/>
                </a:lnTo>
                <a:lnTo>
                  <a:pt x="16579482" y="2504579"/>
                </a:lnTo>
                <a:lnTo>
                  <a:pt x="16567417" y="2496451"/>
                </a:lnTo>
                <a:lnTo>
                  <a:pt x="16552647" y="2493467"/>
                </a:lnTo>
                <a:lnTo>
                  <a:pt x="16537864" y="2496451"/>
                </a:lnTo>
                <a:lnTo>
                  <a:pt x="16525799" y="2504579"/>
                </a:lnTo>
                <a:lnTo>
                  <a:pt x="16517658" y="2516657"/>
                </a:lnTo>
                <a:lnTo>
                  <a:pt x="16514687" y="2531427"/>
                </a:lnTo>
                <a:lnTo>
                  <a:pt x="16517658" y="2546210"/>
                </a:lnTo>
                <a:lnTo>
                  <a:pt x="16525799" y="2558275"/>
                </a:lnTo>
                <a:lnTo>
                  <a:pt x="16537864" y="2566416"/>
                </a:lnTo>
                <a:lnTo>
                  <a:pt x="16552647" y="2569400"/>
                </a:lnTo>
                <a:lnTo>
                  <a:pt x="16567417" y="2566416"/>
                </a:lnTo>
                <a:lnTo>
                  <a:pt x="16579482" y="2558275"/>
                </a:lnTo>
                <a:lnTo>
                  <a:pt x="16587623" y="2546210"/>
                </a:lnTo>
                <a:lnTo>
                  <a:pt x="16590607" y="2531427"/>
                </a:lnTo>
                <a:close/>
              </a:path>
              <a:path w="17265015" h="9587865">
                <a:moveTo>
                  <a:pt x="16590607" y="2305139"/>
                </a:moveTo>
                <a:lnTo>
                  <a:pt x="16587623" y="2290356"/>
                </a:lnTo>
                <a:lnTo>
                  <a:pt x="16579482" y="2278291"/>
                </a:lnTo>
                <a:lnTo>
                  <a:pt x="16567417" y="2270163"/>
                </a:lnTo>
                <a:lnTo>
                  <a:pt x="16552647" y="2267178"/>
                </a:lnTo>
                <a:lnTo>
                  <a:pt x="16537864" y="2270163"/>
                </a:lnTo>
                <a:lnTo>
                  <a:pt x="16525799" y="2278291"/>
                </a:lnTo>
                <a:lnTo>
                  <a:pt x="16517658" y="2290356"/>
                </a:lnTo>
                <a:lnTo>
                  <a:pt x="16514687" y="2305139"/>
                </a:lnTo>
                <a:lnTo>
                  <a:pt x="16517658" y="2319921"/>
                </a:lnTo>
                <a:lnTo>
                  <a:pt x="16525799" y="2331986"/>
                </a:lnTo>
                <a:lnTo>
                  <a:pt x="16537864" y="2340127"/>
                </a:lnTo>
                <a:lnTo>
                  <a:pt x="16552647" y="2343112"/>
                </a:lnTo>
                <a:lnTo>
                  <a:pt x="16567417" y="2340127"/>
                </a:lnTo>
                <a:lnTo>
                  <a:pt x="16579482" y="2331986"/>
                </a:lnTo>
                <a:lnTo>
                  <a:pt x="16587623" y="2319921"/>
                </a:lnTo>
                <a:lnTo>
                  <a:pt x="16590607" y="2305139"/>
                </a:lnTo>
                <a:close/>
              </a:path>
              <a:path w="17265015" h="9587865">
                <a:moveTo>
                  <a:pt x="16590607" y="2078850"/>
                </a:moveTo>
                <a:lnTo>
                  <a:pt x="16587623" y="2064067"/>
                </a:lnTo>
                <a:lnTo>
                  <a:pt x="16579482" y="2052002"/>
                </a:lnTo>
                <a:lnTo>
                  <a:pt x="16567417" y="2043861"/>
                </a:lnTo>
                <a:lnTo>
                  <a:pt x="16552647" y="2040877"/>
                </a:lnTo>
                <a:lnTo>
                  <a:pt x="16537864" y="2043861"/>
                </a:lnTo>
                <a:lnTo>
                  <a:pt x="16525799" y="2052002"/>
                </a:lnTo>
                <a:lnTo>
                  <a:pt x="16517658" y="2064067"/>
                </a:lnTo>
                <a:lnTo>
                  <a:pt x="16514687" y="2078850"/>
                </a:lnTo>
                <a:lnTo>
                  <a:pt x="16517658" y="2093633"/>
                </a:lnTo>
                <a:lnTo>
                  <a:pt x="16525799" y="2105698"/>
                </a:lnTo>
                <a:lnTo>
                  <a:pt x="16537864" y="2113826"/>
                </a:lnTo>
                <a:lnTo>
                  <a:pt x="16552647" y="2116810"/>
                </a:lnTo>
                <a:lnTo>
                  <a:pt x="16567417" y="2113826"/>
                </a:lnTo>
                <a:lnTo>
                  <a:pt x="16579482" y="2105698"/>
                </a:lnTo>
                <a:lnTo>
                  <a:pt x="16587623" y="2093633"/>
                </a:lnTo>
                <a:lnTo>
                  <a:pt x="16590607" y="2078850"/>
                </a:lnTo>
                <a:close/>
              </a:path>
              <a:path w="17265015" h="9587865">
                <a:moveTo>
                  <a:pt x="16590607" y="1852561"/>
                </a:moveTo>
                <a:lnTo>
                  <a:pt x="16587623" y="1837778"/>
                </a:lnTo>
                <a:lnTo>
                  <a:pt x="16579482" y="1825713"/>
                </a:lnTo>
                <a:lnTo>
                  <a:pt x="16567417" y="1817573"/>
                </a:lnTo>
                <a:lnTo>
                  <a:pt x="16552647" y="1814588"/>
                </a:lnTo>
                <a:lnTo>
                  <a:pt x="16537864" y="1817573"/>
                </a:lnTo>
                <a:lnTo>
                  <a:pt x="16525799" y="1825713"/>
                </a:lnTo>
                <a:lnTo>
                  <a:pt x="16517658" y="1837778"/>
                </a:lnTo>
                <a:lnTo>
                  <a:pt x="16514687" y="1852561"/>
                </a:lnTo>
                <a:lnTo>
                  <a:pt x="16517658" y="1867331"/>
                </a:lnTo>
                <a:lnTo>
                  <a:pt x="16525799" y="1879409"/>
                </a:lnTo>
                <a:lnTo>
                  <a:pt x="16537864" y="1887537"/>
                </a:lnTo>
                <a:lnTo>
                  <a:pt x="16552647" y="1890522"/>
                </a:lnTo>
                <a:lnTo>
                  <a:pt x="16567417" y="1887537"/>
                </a:lnTo>
                <a:lnTo>
                  <a:pt x="16579482" y="1879409"/>
                </a:lnTo>
                <a:lnTo>
                  <a:pt x="16587623" y="1867331"/>
                </a:lnTo>
                <a:lnTo>
                  <a:pt x="16590607" y="1852561"/>
                </a:lnTo>
                <a:close/>
              </a:path>
              <a:path w="17265015" h="9587865">
                <a:moveTo>
                  <a:pt x="16590607" y="1626273"/>
                </a:moveTo>
                <a:lnTo>
                  <a:pt x="16587623" y="1611490"/>
                </a:lnTo>
                <a:lnTo>
                  <a:pt x="16579482" y="1599425"/>
                </a:lnTo>
                <a:lnTo>
                  <a:pt x="16567417" y="1591284"/>
                </a:lnTo>
                <a:lnTo>
                  <a:pt x="16552647" y="1588300"/>
                </a:lnTo>
                <a:lnTo>
                  <a:pt x="16537864" y="1591284"/>
                </a:lnTo>
                <a:lnTo>
                  <a:pt x="16525799" y="1599425"/>
                </a:lnTo>
                <a:lnTo>
                  <a:pt x="16517658" y="1611490"/>
                </a:lnTo>
                <a:lnTo>
                  <a:pt x="16514687" y="1626273"/>
                </a:lnTo>
                <a:lnTo>
                  <a:pt x="16517658" y="1641043"/>
                </a:lnTo>
                <a:lnTo>
                  <a:pt x="16525799" y="1653120"/>
                </a:lnTo>
                <a:lnTo>
                  <a:pt x="16537864" y="1661248"/>
                </a:lnTo>
                <a:lnTo>
                  <a:pt x="16552647" y="1664233"/>
                </a:lnTo>
                <a:lnTo>
                  <a:pt x="16567417" y="1661248"/>
                </a:lnTo>
                <a:lnTo>
                  <a:pt x="16579482" y="1653120"/>
                </a:lnTo>
                <a:lnTo>
                  <a:pt x="16587623" y="1641043"/>
                </a:lnTo>
                <a:lnTo>
                  <a:pt x="16590607" y="1626273"/>
                </a:lnTo>
                <a:close/>
              </a:path>
              <a:path w="17265015" h="9587865">
                <a:moveTo>
                  <a:pt x="16590607" y="1395704"/>
                </a:moveTo>
                <a:lnTo>
                  <a:pt x="16587623" y="1380921"/>
                </a:lnTo>
                <a:lnTo>
                  <a:pt x="16579482" y="1368856"/>
                </a:lnTo>
                <a:lnTo>
                  <a:pt x="16567417" y="1360716"/>
                </a:lnTo>
                <a:lnTo>
                  <a:pt x="16552647" y="1357731"/>
                </a:lnTo>
                <a:lnTo>
                  <a:pt x="16537864" y="1360716"/>
                </a:lnTo>
                <a:lnTo>
                  <a:pt x="16525799" y="1368856"/>
                </a:lnTo>
                <a:lnTo>
                  <a:pt x="16517658" y="1380921"/>
                </a:lnTo>
                <a:lnTo>
                  <a:pt x="16514687" y="1395704"/>
                </a:lnTo>
                <a:lnTo>
                  <a:pt x="16517658" y="1410474"/>
                </a:lnTo>
                <a:lnTo>
                  <a:pt x="16525799" y="1422552"/>
                </a:lnTo>
                <a:lnTo>
                  <a:pt x="16537864" y="1430680"/>
                </a:lnTo>
                <a:lnTo>
                  <a:pt x="16552647" y="1433664"/>
                </a:lnTo>
                <a:lnTo>
                  <a:pt x="16567417" y="1430680"/>
                </a:lnTo>
                <a:lnTo>
                  <a:pt x="16579482" y="1422552"/>
                </a:lnTo>
                <a:lnTo>
                  <a:pt x="16587623" y="1410474"/>
                </a:lnTo>
                <a:lnTo>
                  <a:pt x="16590607" y="1395704"/>
                </a:lnTo>
                <a:close/>
              </a:path>
              <a:path w="17265015" h="9587865">
                <a:moveTo>
                  <a:pt x="16590607" y="1169416"/>
                </a:moveTo>
                <a:lnTo>
                  <a:pt x="16587623" y="1154633"/>
                </a:lnTo>
                <a:lnTo>
                  <a:pt x="16579482" y="1142568"/>
                </a:lnTo>
                <a:lnTo>
                  <a:pt x="16567417" y="1134427"/>
                </a:lnTo>
                <a:lnTo>
                  <a:pt x="16552647" y="1131443"/>
                </a:lnTo>
                <a:lnTo>
                  <a:pt x="16537864" y="1134427"/>
                </a:lnTo>
                <a:lnTo>
                  <a:pt x="16525799" y="1142568"/>
                </a:lnTo>
                <a:lnTo>
                  <a:pt x="16517658" y="1154633"/>
                </a:lnTo>
                <a:lnTo>
                  <a:pt x="16514687" y="1169416"/>
                </a:lnTo>
                <a:lnTo>
                  <a:pt x="16517658" y="1184186"/>
                </a:lnTo>
                <a:lnTo>
                  <a:pt x="16525799" y="1196251"/>
                </a:lnTo>
                <a:lnTo>
                  <a:pt x="16537864" y="1204391"/>
                </a:lnTo>
                <a:lnTo>
                  <a:pt x="16552647" y="1207376"/>
                </a:lnTo>
                <a:lnTo>
                  <a:pt x="16567417" y="1204391"/>
                </a:lnTo>
                <a:lnTo>
                  <a:pt x="16579482" y="1196251"/>
                </a:lnTo>
                <a:lnTo>
                  <a:pt x="16587623" y="1184186"/>
                </a:lnTo>
                <a:lnTo>
                  <a:pt x="16590607" y="1169416"/>
                </a:lnTo>
                <a:close/>
              </a:path>
              <a:path w="17265015" h="9587865">
                <a:moveTo>
                  <a:pt x="16590607" y="943114"/>
                </a:moveTo>
                <a:lnTo>
                  <a:pt x="16587623" y="928344"/>
                </a:lnTo>
                <a:lnTo>
                  <a:pt x="16579482" y="916279"/>
                </a:lnTo>
                <a:lnTo>
                  <a:pt x="16567417" y="908138"/>
                </a:lnTo>
                <a:lnTo>
                  <a:pt x="16552647" y="905154"/>
                </a:lnTo>
                <a:lnTo>
                  <a:pt x="16537864" y="908138"/>
                </a:lnTo>
                <a:lnTo>
                  <a:pt x="16525799" y="916279"/>
                </a:lnTo>
                <a:lnTo>
                  <a:pt x="16517658" y="928344"/>
                </a:lnTo>
                <a:lnTo>
                  <a:pt x="16514687" y="943114"/>
                </a:lnTo>
                <a:lnTo>
                  <a:pt x="16517658" y="957897"/>
                </a:lnTo>
                <a:lnTo>
                  <a:pt x="16525799" y="969962"/>
                </a:lnTo>
                <a:lnTo>
                  <a:pt x="16537864" y="978103"/>
                </a:lnTo>
                <a:lnTo>
                  <a:pt x="16552647" y="981087"/>
                </a:lnTo>
                <a:lnTo>
                  <a:pt x="16567417" y="978103"/>
                </a:lnTo>
                <a:lnTo>
                  <a:pt x="16579482" y="969962"/>
                </a:lnTo>
                <a:lnTo>
                  <a:pt x="16587623" y="957897"/>
                </a:lnTo>
                <a:lnTo>
                  <a:pt x="16590607" y="943114"/>
                </a:lnTo>
                <a:close/>
              </a:path>
              <a:path w="17265015" h="9587865">
                <a:moveTo>
                  <a:pt x="16590607" y="716826"/>
                </a:moveTo>
                <a:lnTo>
                  <a:pt x="16587623" y="702056"/>
                </a:lnTo>
                <a:lnTo>
                  <a:pt x="16579482" y="689978"/>
                </a:lnTo>
                <a:lnTo>
                  <a:pt x="16567417" y="681850"/>
                </a:lnTo>
                <a:lnTo>
                  <a:pt x="16552647" y="678865"/>
                </a:lnTo>
                <a:lnTo>
                  <a:pt x="16537864" y="681850"/>
                </a:lnTo>
                <a:lnTo>
                  <a:pt x="16525799" y="689978"/>
                </a:lnTo>
                <a:lnTo>
                  <a:pt x="16517658" y="702056"/>
                </a:lnTo>
                <a:lnTo>
                  <a:pt x="16514687" y="716826"/>
                </a:lnTo>
                <a:lnTo>
                  <a:pt x="16517658" y="731608"/>
                </a:lnTo>
                <a:lnTo>
                  <a:pt x="16525799" y="743673"/>
                </a:lnTo>
                <a:lnTo>
                  <a:pt x="16537864" y="751814"/>
                </a:lnTo>
                <a:lnTo>
                  <a:pt x="16552647" y="754799"/>
                </a:lnTo>
                <a:lnTo>
                  <a:pt x="16567417" y="751814"/>
                </a:lnTo>
                <a:lnTo>
                  <a:pt x="16579482" y="743673"/>
                </a:lnTo>
                <a:lnTo>
                  <a:pt x="16587623" y="731608"/>
                </a:lnTo>
                <a:lnTo>
                  <a:pt x="16590607" y="716826"/>
                </a:lnTo>
                <a:close/>
              </a:path>
              <a:path w="17265015" h="9587865">
                <a:moveTo>
                  <a:pt x="16590607" y="490537"/>
                </a:moveTo>
                <a:lnTo>
                  <a:pt x="16587623" y="475767"/>
                </a:lnTo>
                <a:lnTo>
                  <a:pt x="16579482" y="463689"/>
                </a:lnTo>
                <a:lnTo>
                  <a:pt x="16567417" y="455561"/>
                </a:lnTo>
                <a:lnTo>
                  <a:pt x="16552647" y="452577"/>
                </a:lnTo>
                <a:lnTo>
                  <a:pt x="16537864" y="455561"/>
                </a:lnTo>
                <a:lnTo>
                  <a:pt x="16525799" y="463689"/>
                </a:lnTo>
                <a:lnTo>
                  <a:pt x="16517658" y="475767"/>
                </a:lnTo>
                <a:lnTo>
                  <a:pt x="16514687" y="490537"/>
                </a:lnTo>
                <a:lnTo>
                  <a:pt x="16517658" y="505320"/>
                </a:lnTo>
                <a:lnTo>
                  <a:pt x="16525799" y="517385"/>
                </a:lnTo>
                <a:lnTo>
                  <a:pt x="16537864" y="525526"/>
                </a:lnTo>
                <a:lnTo>
                  <a:pt x="16552647" y="528510"/>
                </a:lnTo>
                <a:lnTo>
                  <a:pt x="16567417" y="525526"/>
                </a:lnTo>
                <a:lnTo>
                  <a:pt x="16579482" y="517385"/>
                </a:lnTo>
                <a:lnTo>
                  <a:pt x="16587623" y="505320"/>
                </a:lnTo>
                <a:lnTo>
                  <a:pt x="16590607" y="490537"/>
                </a:lnTo>
                <a:close/>
              </a:path>
              <a:path w="17265015" h="9587865">
                <a:moveTo>
                  <a:pt x="16590607" y="264248"/>
                </a:moveTo>
                <a:lnTo>
                  <a:pt x="16587623" y="249478"/>
                </a:lnTo>
                <a:lnTo>
                  <a:pt x="16579482" y="237401"/>
                </a:lnTo>
                <a:lnTo>
                  <a:pt x="16567417" y="229273"/>
                </a:lnTo>
                <a:lnTo>
                  <a:pt x="16552647" y="226288"/>
                </a:lnTo>
                <a:lnTo>
                  <a:pt x="16537864" y="229273"/>
                </a:lnTo>
                <a:lnTo>
                  <a:pt x="16525799" y="237401"/>
                </a:lnTo>
                <a:lnTo>
                  <a:pt x="16517658" y="249478"/>
                </a:lnTo>
                <a:lnTo>
                  <a:pt x="16514687" y="264248"/>
                </a:lnTo>
                <a:lnTo>
                  <a:pt x="16517658" y="279031"/>
                </a:lnTo>
                <a:lnTo>
                  <a:pt x="16525799" y="291096"/>
                </a:lnTo>
                <a:lnTo>
                  <a:pt x="16537864" y="299237"/>
                </a:lnTo>
                <a:lnTo>
                  <a:pt x="16552647" y="302221"/>
                </a:lnTo>
                <a:lnTo>
                  <a:pt x="16567417" y="299237"/>
                </a:lnTo>
                <a:lnTo>
                  <a:pt x="16579482" y="291096"/>
                </a:lnTo>
                <a:lnTo>
                  <a:pt x="16587623" y="279031"/>
                </a:lnTo>
                <a:lnTo>
                  <a:pt x="16590607" y="264248"/>
                </a:lnTo>
                <a:close/>
              </a:path>
              <a:path w="17265015" h="9587865">
                <a:moveTo>
                  <a:pt x="16590607" y="37960"/>
                </a:moveTo>
                <a:lnTo>
                  <a:pt x="16587623" y="23177"/>
                </a:lnTo>
                <a:lnTo>
                  <a:pt x="16579482" y="11112"/>
                </a:lnTo>
                <a:lnTo>
                  <a:pt x="16567417" y="2984"/>
                </a:lnTo>
                <a:lnTo>
                  <a:pt x="16552647" y="0"/>
                </a:lnTo>
                <a:lnTo>
                  <a:pt x="16537864" y="2984"/>
                </a:lnTo>
                <a:lnTo>
                  <a:pt x="16525799" y="11112"/>
                </a:lnTo>
                <a:lnTo>
                  <a:pt x="16517658" y="23177"/>
                </a:lnTo>
                <a:lnTo>
                  <a:pt x="16514687" y="37960"/>
                </a:lnTo>
                <a:lnTo>
                  <a:pt x="16517658" y="52743"/>
                </a:lnTo>
                <a:lnTo>
                  <a:pt x="16525799" y="64808"/>
                </a:lnTo>
                <a:lnTo>
                  <a:pt x="16537864" y="72936"/>
                </a:lnTo>
                <a:lnTo>
                  <a:pt x="16552647" y="75920"/>
                </a:lnTo>
                <a:lnTo>
                  <a:pt x="16567417" y="72936"/>
                </a:lnTo>
                <a:lnTo>
                  <a:pt x="16579482" y="64808"/>
                </a:lnTo>
                <a:lnTo>
                  <a:pt x="16587623" y="52743"/>
                </a:lnTo>
                <a:lnTo>
                  <a:pt x="16590607" y="37960"/>
                </a:lnTo>
                <a:close/>
              </a:path>
              <a:path w="17265015" h="9587865">
                <a:moveTo>
                  <a:pt x="16816870" y="2531427"/>
                </a:moveTo>
                <a:lnTo>
                  <a:pt x="16813886" y="2516657"/>
                </a:lnTo>
                <a:lnTo>
                  <a:pt x="16805745" y="2504579"/>
                </a:lnTo>
                <a:lnTo>
                  <a:pt x="16793680" y="2496451"/>
                </a:lnTo>
                <a:lnTo>
                  <a:pt x="16778897" y="2493467"/>
                </a:lnTo>
                <a:lnTo>
                  <a:pt x="16764127" y="2496451"/>
                </a:lnTo>
                <a:lnTo>
                  <a:pt x="16752062" y="2504579"/>
                </a:lnTo>
                <a:lnTo>
                  <a:pt x="16743922" y="2516657"/>
                </a:lnTo>
                <a:lnTo>
                  <a:pt x="16740937" y="2531427"/>
                </a:lnTo>
                <a:lnTo>
                  <a:pt x="16743922" y="2546210"/>
                </a:lnTo>
                <a:lnTo>
                  <a:pt x="16752062" y="2558275"/>
                </a:lnTo>
                <a:lnTo>
                  <a:pt x="16764127" y="2566416"/>
                </a:lnTo>
                <a:lnTo>
                  <a:pt x="16778897" y="2569400"/>
                </a:lnTo>
                <a:lnTo>
                  <a:pt x="16793680" y="2566416"/>
                </a:lnTo>
                <a:lnTo>
                  <a:pt x="16805745" y="2558275"/>
                </a:lnTo>
                <a:lnTo>
                  <a:pt x="16813886" y="2546210"/>
                </a:lnTo>
                <a:lnTo>
                  <a:pt x="16816870" y="2531427"/>
                </a:lnTo>
                <a:close/>
              </a:path>
              <a:path w="17265015" h="9587865">
                <a:moveTo>
                  <a:pt x="16816870" y="2305139"/>
                </a:moveTo>
                <a:lnTo>
                  <a:pt x="16813886" y="2290356"/>
                </a:lnTo>
                <a:lnTo>
                  <a:pt x="16805745" y="2278291"/>
                </a:lnTo>
                <a:lnTo>
                  <a:pt x="16793680" y="2270163"/>
                </a:lnTo>
                <a:lnTo>
                  <a:pt x="16778897" y="2267178"/>
                </a:lnTo>
                <a:lnTo>
                  <a:pt x="16764127" y="2270163"/>
                </a:lnTo>
                <a:lnTo>
                  <a:pt x="16752062" y="2278291"/>
                </a:lnTo>
                <a:lnTo>
                  <a:pt x="16743922" y="2290356"/>
                </a:lnTo>
                <a:lnTo>
                  <a:pt x="16740937" y="2305139"/>
                </a:lnTo>
                <a:lnTo>
                  <a:pt x="16743922" y="2319921"/>
                </a:lnTo>
                <a:lnTo>
                  <a:pt x="16752062" y="2331986"/>
                </a:lnTo>
                <a:lnTo>
                  <a:pt x="16764127" y="2340127"/>
                </a:lnTo>
                <a:lnTo>
                  <a:pt x="16778897" y="2343112"/>
                </a:lnTo>
                <a:lnTo>
                  <a:pt x="16793680" y="2340127"/>
                </a:lnTo>
                <a:lnTo>
                  <a:pt x="16805745" y="2331986"/>
                </a:lnTo>
                <a:lnTo>
                  <a:pt x="16813886" y="2319921"/>
                </a:lnTo>
                <a:lnTo>
                  <a:pt x="16816870" y="2305139"/>
                </a:lnTo>
                <a:close/>
              </a:path>
              <a:path w="17265015" h="9587865">
                <a:moveTo>
                  <a:pt x="16816870" y="2078850"/>
                </a:moveTo>
                <a:lnTo>
                  <a:pt x="16813886" y="2064067"/>
                </a:lnTo>
                <a:lnTo>
                  <a:pt x="16805745" y="2052002"/>
                </a:lnTo>
                <a:lnTo>
                  <a:pt x="16793680" y="2043861"/>
                </a:lnTo>
                <a:lnTo>
                  <a:pt x="16778897" y="2040877"/>
                </a:lnTo>
                <a:lnTo>
                  <a:pt x="16764127" y="2043861"/>
                </a:lnTo>
                <a:lnTo>
                  <a:pt x="16752062" y="2052002"/>
                </a:lnTo>
                <a:lnTo>
                  <a:pt x="16743922" y="2064067"/>
                </a:lnTo>
                <a:lnTo>
                  <a:pt x="16740937" y="2078850"/>
                </a:lnTo>
                <a:lnTo>
                  <a:pt x="16743922" y="2093633"/>
                </a:lnTo>
                <a:lnTo>
                  <a:pt x="16752062" y="2105698"/>
                </a:lnTo>
                <a:lnTo>
                  <a:pt x="16764127" y="2113826"/>
                </a:lnTo>
                <a:lnTo>
                  <a:pt x="16778897" y="2116810"/>
                </a:lnTo>
                <a:lnTo>
                  <a:pt x="16793680" y="2113826"/>
                </a:lnTo>
                <a:lnTo>
                  <a:pt x="16805745" y="2105698"/>
                </a:lnTo>
                <a:lnTo>
                  <a:pt x="16813886" y="2093633"/>
                </a:lnTo>
                <a:lnTo>
                  <a:pt x="16816870" y="2078850"/>
                </a:lnTo>
                <a:close/>
              </a:path>
              <a:path w="17265015" h="9587865">
                <a:moveTo>
                  <a:pt x="16816870" y="1852561"/>
                </a:moveTo>
                <a:lnTo>
                  <a:pt x="16813886" y="1837778"/>
                </a:lnTo>
                <a:lnTo>
                  <a:pt x="16805745" y="1825713"/>
                </a:lnTo>
                <a:lnTo>
                  <a:pt x="16793680" y="1817573"/>
                </a:lnTo>
                <a:lnTo>
                  <a:pt x="16778897" y="1814588"/>
                </a:lnTo>
                <a:lnTo>
                  <a:pt x="16764127" y="1817573"/>
                </a:lnTo>
                <a:lnTo>
                  <a:pt x="16752062" y="1825713"/>
                </a:lnTo>
                <a:lnTo>
                  <a:pt x="16743922" y="1837778"/>
                </a:lnTo>
                <a:lnTo>
                  <a:pt x="16740937" y="1852561"/>
                </a:lnTo>
                <a:lnTo>
                  <a:pt x="16743922" y="1867331"/>
                </a:lnTo>
                <a:lnTo>
                  <a:pt x="16752062" y="1879409"/>
                </a:lnTo>
                <a:lnTo>
                  <a:pt x="16764127" y="1887537"/>
                </a:lnTo>
                <a:lnTo>
                  <a:pt x="16778897" y="1890522"/>
                </a:lnTo>
                <a:lnTo>
                  <a:pt x="16793680" y="1887537"/>
                </a:lnTo>
                <a:lnTo>
                  <a:pt x="16805745" y="1879409"/>
                </a:lnTo>
                <a:lnTo>
                  <a:pt x="16813886" y="1867331"/>
                </a:lnTo>
                <a:lnTo>
                  <a:pt x="16816870" y="1852561"/>
                </a:lnTo>
                <a:close/>
              </a:path>
              <a:path w="17265015" h="9587865">
                <a:moveTo>
                  <a:pt x="16816870" y="1626273"/>
                </a:moveTo>
                <a:lnTo>
                  <a:pt x="16813886" y="1611490"/>
                </a:lnTo>
                <a:lnTo>
                  <a:pt x="16805745" y="1599425"/>
                </a:lnTo>
                <a:lnTo>
                  <a:pt x="16793680" y="1591284"/>
                </a:lnTo>
                <a:lnTo>
                  <a:pt x="16778897" y="1588300"/>
                </a:lnTo>
                <a:lnTo>
                  <a:pt x="16764127" y="1591284"/>
                </a:lnTo>
                <a:lnTo>
                  <a:pt x="16752062" y="1599425"/>
                </a:lnTo>
                <a:lnTo>
                  <a:pt x="16743922" y="1611490"/>
                </a:lnTo>
                <a:lnTo>
                  <a:pt x="16740937" y="1626273"/>
                </a:lnTo>
                <a:lnTo>
                  <a:pt x="16743922" y="1641043"/>
                </a:lnTo>
                <a:lnTo>
                  <a:pt x="16752062" y="1653120"/>
                </a:lnTo>
                <a:lnTo>
                  <a:pt x="16764127" y="1661248"/>
                </a:lnTo>
                <a:lnTo>
                  <a:pt x="16778897" y="1664233"/>
                </a:lnTo>
                <a:lnTo>
                  <a:pt x="16793680" y="1661248"/>
                </a:lnTo>
                <a:lnTo>
                  <a:pt x="16805745" y="1653120"/>
                </a:lnTo>
                <a:lnTo>
                  <a:pt x="16813886" y="1641043"/>
                </a:lnTo>
                <a:lnTo>
                  <a:pt x="16816870" y="1626273"/>
                </a:lnTo>
                <a:close/>
              </a:path>
              <a:path w="17265015" h="9587865">
                <a:moveTo>
                  <a:pt x="16816870" y="1395704"/>
                </a:moveTo>
                <a:lnTo>
                  <a:pt x="16813886" y="1380921"/>
                </a:lnTo>
                <a:lnTo>
                  <a:pt x="16805745" y="1368856"/>
                </a:lnTo>
                <a:lnTo>
                  <a:pt x="16793680" y="1360716"/>
                </a:lnTo>
                <a:lnTo>
                  <a:pt x="16778897" y="1357731"/>
                </a:lnTo>
                <a:lnTo>
                  <a:pt x="16764127" y="1360716"/>
                </a:lnTo>
                <a:lnTo>
                  <a:pt x="16752062" y="1368856"/>
                </a:lnTo>
                <a:lnTo>
                  <a:pt x="16743922" y="1380921"/>
                </a:lnTo>
                <a:lnTo>
                  <a:pt x="16740937" y="1395704"/>
                </a:lnTo>
                <a:lnTo>
                  <a:pt x="16743922" y="1410474"/>
                </a:lnTo>
                <a:lnTo>
                  <a:pt x="16752062" y="1422552"/>
                </a:lnTo>
                <a:lnTo>
                  <a:pt x="16764127" y="1430680"/>
                </a:lnTo>
                <a:lnTo>
                  <a:pt x="16778897" y="1433664"/>
                </a:lnTo>
                <a:lnTo>
                  <a:pt x="16793680" y="1430680"/>
                </a:lnTo>
                <a:lnTo>
                  <a:pt x="16805745" y="1422552"/>
                </a:lnTo>
                <a:lnTo>
                  <a:pt x="16813886" y="1410474"/>
                </a:lnTo>
                <a:lnTo>
                  <a:pt x="16816870" y="1395704"/>
                </a:lnTo>
                <a:close/>
              </a:path>
              <a:path w="17265015" h="9587865">
                <a:moveTo>
                  <a:pt x="16816870" y="1169416"/>
                </a:moveTo>
                <a:lnTo>
                  <a:pt x="16813886" y="1154633"/>
                </a:lnTo>
                <a:lnTo>
                  <a:pt x="16805745" y="1142568"/>
                </a:lnTo>
                <a:lnTo>
                  <a:pt x="16793680" y="1134427"/>
                </a:lnTo>
                <a:lnTo>
                  <a:pt x="16778897" y="1131443"/>
                </a:lnTo>
                <a:lnTo>
                  <a:pt x="16764127" y="1134427"/>
                </a:lnTo>
                <a:lnTo>
                  <a:pt x="16752062" y="1142568"/>
                </a:lnTo>
                <a:lnTo>
                  <a:pt x="16743922" y="1154633"/>
                </a:lnTo>
                <a:lnTo>
                  <a:pt x="16740937" y="1169416"/>
                </a:lnTo>
                <a:lnTo>
                  <a:pt x="16743922" y="1184186"/>
                </a:lnTo>
                <a:lnTo>
                  <a:pt x="16752062" y="1196251"/>
                </a:lnTo>
                <a:lnTo>
                  <a:pt x="16764127" y="1204391"/>
                </a:lnTo>
                <a:lnTo>
                  <a:pt x="16778897" y="1207376"/>
                </a:lnTo>
                <a:lnTo>
                  <a:pt x="16793680" y="1204391"/>
                </a:lnTo>
                <a:lnTo>
                  <a:pt x="16805745" y="1196251"/>
                </a:lnTo>
                <a:lnTo>
                  <a:pt x="16813886" y="1184186"/>
                </a:lnTo>
                <a:lnTo>
                  <a:pt x="16816870" y="1169416"/>
                </a:lnTo>
                <a:close/>
              </a:path>
              <a:path w="17265015" h="9587865">
                <a:moveTo>
                  <a:pt x="16816870" y="943114"/>
                </a:moveTo>
                <a:lnTo>
                  <a:pt x="16813886" y="928344"/>
                </a:lnTo>
                <a:lnTo>
                  <a:pt x="16805745" y="916279"/>
                </a:lnTo>
                <a:lnTo>
                  <a:pt x="16793680" y="908138"/>
                </a:lnTo>
                <a:lnTo>
                  <a:pt x="16778897" y="905154"/>
                </a:lnTo>
                <a:lnTo>
                  <a:pt x="16764127" y="908138"/>
                </a:lnTo>
                <a:lnTo>
                  <a:pt x="16752062" y="916279"/>
                </a:lnTo>
                <a:lnTo>
                  <a:pt x="16743922" y="928344"/>
                </a:lnTo>
                <a:lnTo>
                  <a:pt x="16740937" y="943114"/>
                </a:lnTo>
                <a:lnTo>
                  <a:pt x="16743922" y="957897"/>
                </a:lnTo>
                <a:lnTo>
                  <a:pt x="16752062" y="969962"/>
                </a:lnTo>
                <a:lnTo>
                  <a:pt x="16764127" y="978103"/>
                </a:lnTo>
                <a:lnTo>
                  <a:pt x="16778897" y="981087"/>
                </a:lnTo>
                <a:lnTo>
                  <a:pt x="16793680" y="978103"/>
                </a:lnTo>
                <a:lnTo>
                  <a:pt x="16805745" y="969962"/>
                </a:lnTo>
                <a:lnTo>
                  <a:pt x="16813886" y="957897"/>
                </a:lnTo>
                <a:lnTo>
                  <a:pt x="16816870" y="943114"/>
                </a:lnTo>
                <a:close/>
              </a:path>
              <a:path w="17265015" h="9587865">
                <a:moveTo>
                  <a:pt x="16816870" y="716826"/>
                </a:moveTo>
                <a:lnTo>
                  <a:pt x="16813886" y="702056"/>
                </a:lnTo>
                <a:lnTo>
                  <a:pt x="16805745" y="689978"/>
                </a:lnTo>
                <a:lnTo>
                  <a:pt x="16793680" y="681850"/>
                </a:lnTo>
                <a:lnTo>
                  <a:pt x="16778897" y="678865"/>
                </a:lnTo>
                <a:lnTo>
                  <a:pt x="16764127" y="681850"/>
                </a:lnTo>
                <a:lnTo>
                  <a:pt x="16752062" y="689978"/>
                </a:lnTo>
                <a:lnTo>
                  <a:pt x="16743922" y="702056"/>
                </a:lnTo>
                <a:lnTo>
                  <a:pt x="16740937" y="716826"/>
                </a:lnTo>
                <a:lnTo>
                  <a:pt x="16743922" y="731608"/>
                </a:lnTo>
                <a:lnTo>
                  <a:pt x="16752062" y="743673"/>
                </a:lnTo>
                <a:lnTo>
                  <a:pt x="16764127" y="751814"/>
                </a:lnTo>
                <a:lnTo>
                  <a:pt x="16778897" y="754799"/>
                </a:lnTo>
                <a:lnTo>
                  <a:pt x="16793680" y="751814"/>
                </a:lnTo>
                <a:lnTo>
                  <a:pt x="16805745" y="743673"/>
                </a:lnTo>
                <a:lnTo>
                  <a:pt x="16813886" y="731608"/>
                </a:lnTo>
                <a:lnTo>
                  <a:pt x="16816870" y="716826"/>
                </a:lnTo>
                <a:close/>
              </a:path>
              <a:path w="17265015" h="9587865">
                <a:moveTo>
                  <a:pt x="16816870" y="490537"/>
                </a:moveTo>
                <a:lnTo>
                  <a:pt x="16813886" y="475767"/>
                </a:lnTo>
                <a:lnTo>
                  <a:pt x="16805745" y="463689"/>
                </a:lnTo>
                <a:lnTo>
                  <a:pt x="16793680" y="455561"/>
                </a:lnTo>
                <a:lnTo>
                  <a:pt x="16778897" y="452577"/>
                </a:lnTo>
                <a:lnTo>
                  <a:pt x="16764127" y="455561"/>
                </a:lnTo>
                <a:lnTo>
                  <a:pt x="16752062" y="463689"/>
                </a:lnTo>
                <a:lnTo>
                  <a:pt x="16743922" y="475767"/>
                </a:lnTo>
                <a:lnTo>
                  <a:pt x="16740937" y="490537"/>
                </a:lnTo>
                <a:lnTo>
                  <a:pt x="16743922" y="505320"/>
                </a:lnTo>
                <a:lnTo>
                  <a:pt x="16752062" y="517385"/>
                </a:lnTo>
                <a:lnTo>
                  <a:pt x="16764127" y="525526"/>
                </a:lnTo>
                <a:lnTo>
                  <a:pt x="16778897" y="528510"/>
                </a:lnTo>
                <a:lnTo>
                  <a:pt x="16793680" y="525526"/>
                </a:lnTo>
                <a:lnTo>
                  <a:pt x="16805745" y="517385"/>
                </a:lnTo>
                <a:lnTo>
                  <a:pt x="16813886" y="505320"/>
                </a:lnTo>
                <a:lnTo>
                  <a:pt x="16816870" y="490537"/>
                </a:lnTo>
                <a:close/>
              </a:path>
              <a:path w="17265015" h="9587865">
                <a:moveTo>
                  <a:pt x="16816870" y="264248"/>
                </a:moveTo>
                <a:lnTo>
                  <a:pt x="16813886" y="249478"/>
                </a:lnTo>
                <a:lnTo>
                  <a:pt x="16805745" y="237401"/>
                </a:lnTo>
                <a:lnTo>
                  <a:pt x="16793680" y="229273"/>
                </a:lnTo>
                <a:lnTo>
                  <a:pt x="16778897" y="226288"/>
                </a:lnTo>
                <a:lnTo>
                  <a:pt x="16764127" y="229273"/>
                </a:lnTo>
                <a:lnTo>
                  <a:pt x="16752062" y="237401"/>
                </a:lnTo>
                <a:lnTo>
                  <a:pt x="16743922" y="249478"/>
                </a:lnTo>
                <a:lnTo>
                  <a:pt x="16740937" y="264248"/>
                </a:lnTo>
                <a:lnTo>
                  <a:pt x="16743922" y="279031"/>
                </a:lnTo>
                <a:lnTo>
                  <a:pt x="16752062" y="291096"/>
                </a:lnTo>
                <a:lnTo>
                  <a:pt x="16764127" y="299237"/>
                </a:lnTo>
                <a:lnTo>
                  <a:pt x="16778897" y="302221"/>
                </a:lnTo>
                <a:lnTo>
                  <a:pt x="16793680" y="299237"/>
                </a:lnTo>
                <a:lnTo>
                  <a:pt x="16805745" y="291096"/>
                </a:lnTo>
                <a:lnTo>
                  <a:pt x="16813886" y="279031"/>
                </a:lnTo>
                <a:lnTo>
                  <a:pt x="16816870" y="264248"/>
                </a:lnTo>
                <a:close/>
              </a:path>
              <a:path w="17265015" h="9587865">
                <a:moveTo>
                  <a:pt x="16816870" y="37960"/>
                </a:moveTo>
                <a:lnTo>
                  <a:pt x="16813886" y="23177"/>
                </a:lnTo>
                <a:lnTo>
                  <a:pt x="16805745" y="11112"/>
                </a:lnTo>
                <a:lnTo>
                  <a:pt x="16793680" y="2984"/>
                </a:lnTo>
                <a:lnTo>
                  <a:pt x="16778897" y="0"/>
                </a:lnTo>
                <a:lnTo>
                  <a:pt x="16764127" y="2984"/>
                </a:lnTo>
                <a:lnTo>
                  <a:pt x="16752062" y="11112"/>
                </a:lnTo>
                <a:lnTo>
                  <a:pt x="16743922" y="23177"/>
                </a:lnTo>
                <a:lnTo>
                  <a:pt x="16740937" y="37960"/>
                </a:lnTo>
                <a:lnTo>
                  <a:pt x="16743922" y="52743"/>
                </a:lnTo>
                <a:lnTo>
                  <a:pt x="16752062" y="64808"/>
                </a:lnTo>
                <a:lnTo>
                  <a:pt x="16764127" y="72936"/>
                </a:lnTo>
                <a:lnTo>
                  <a:pt x="16778897" y="75920"/>
                </a:lnTo>
                <a:lnTo>
                  <a:pt x="16793680" y="72936"/>
                </a:lnTo>
                <a:lnTo>
                  <a:pt x="16805745" y="64808"/>
                </a:lnTo>
                <a:lnTo>
                  <a:pt x="16813886" y="52743"/>
                </a:lnTo>
                <a:lnTo>
                  <a:pt x="16816870" y="37960"/>
                </a:lnTo>
                <a:close/>
              </a:path>
              <a:path w="17265015" h="9587865">
                <a:moveTo>
                  <a:pt x="17043121" y="2531427"/>
                </a:moveTo>
                <a:lnTo>
                  <a:pt x="17040149" y="2516657"/>
                </a:lnTo>
                <a:lnTo>
                  <a:pt x="17032008" y="2504579"/>
                </a:lnTo>
                <a:lnTo>
                  <a:pt x="17019943" y="2496451"/>
                </a:lnTo>
                <a:lnTo>
                  <a:pt x="17005161" y="2493467"/>
                </a:lnTo>
                <a:lnTo>
                  <a:pt x="16990391" y="2496451"/>
                </a:lnTo>
                <a:lnTo>
                  <a:pt x="16978326" y="2504579"/>
                </a:lnTo>
                <a:lnTo>
                  <a:pt x="16970185" y="2516657"/>
                </a:lnTo>
                <a:lnTo>
                  <a:pt x="16967200" y="2531427"/>
                </a:lnTo>
                <a:lnTo>
                  <a:pt x="16970185" y="2546210"/>
                </a:lnTo>
                <a:lnTo>
                  <a:pt x="16978326" y="2558275"/>
                </a:lnTo>
                <a:lnTo>
                  <a:pt x="16990391" y="2566416"/>
                </a:lnTo>
                <a:lnTo>
                  <a:pt x="17005161" y="2569400"/>
                </a:lnTo>
                <a:lnTo>
                  <a:pt x="17019943" y="2566416"/>
                </a:lnTo>
                <a:lnTo>
                  <a:pt x="17032008" y="2558275"/>
                </a:lnTo>
                <a:lnTo>
                  <a:pt x="17040149" y="2546210"/>
                </a:lnTo>
                <a:lnTo>
                  <a:pt x="17043121" y="2531427"/>
                </a:lnTo>
                <a:close/>
              </a:path>
              <a:path w="17265015" h="9587865">
                <a:moveTo>
                  <a:pt x="17043121" y="2305139"/>
                </a:moveTo>
                <a:lnTo>
                  <a:pt x="17040149" y="2290356"/>
                </a:lnTo>
                <a:lnTo>
                  <a:pt x="17032008" y="2278291"/>
                </a:lnTo>
                <a:lnTo>
                  <a:pt x="17019943" y="2270163"/>
                </a:lnTo>
                <a:lnTo>
                  <a:pt x="17005161" y="2267178"/>
                </a:lnTo>
                <a:lnTo>
                  <a:pt x="16990391" y="2270163"/>
                </a:lnTo>
                <a:lnTo>
                  <a:pt x="16978326" y="2278291"/>
                </a:lnTo>
                <a:lnTo>
                  <a:pt x="16970185" y="2290356"/>
                </a:lnTo>
                <a:lnTo>
                  <a:pt x="16967200" y="2305139"/>
                </a:lnTo>
                <a:lnTo>
                  <a:pt x="16970185" y="2319921"/>
                </a:lnTo>
                <a:lnTo>
                  <a:pt x="16978326" y="2331986"/>
                </a:lnTo>
                <a:lnTo>
                  <a:pt x="16990391" y="2340127"/>
                </a:lnTo>
                <a:lnTo>
                  <a:pt x="17005161" y="2343112"/>
                </a:lnTo>
                <a:lnTo>
                  <a:pt x="17019943" y="2340127"/>
                </a:lnTo>
                <a:lnTo>
                  <a:pt x="17032008" y="2331986"/>
                </a:lnTo>
                <a:lnTo>
                  <a:pt x="17040149" y="2319921"/>
                </a:lnTo>
                <a:lnTo>
                  <a:pt x="17043121" y="2305139"/>
                </a:lnTo>
                <a:close/>
              </a:path>
              <a:path w="17265015" h="9587865">
                <a:moveTo>
                  <a:pt x="17043121" y="2078850"/>
                </a:moveTo>
                <a:lnTo>
                  <a:pt x="17040149" y="2064067"/>
                </a:lnTo>
                <a:lnTo>
                  <a:pt x="17032008" y="2052002"/>
                </a:lnTo>
                <a:lnTo>
                  <a:pt x="17019943" y="2043861"/>
                </a:lnTo>
                <a:lnTo>
                  <a:pt x="17005161" y="2040877"/>
                </a:lnTo>
                <a:lnTo>
                  <a:pt x="16990391" y="2043861"/>
                </a:lnTo>
                <a:lnTo>
                  <a:pt x="16978326" y="2052002"/>
                </a:lnTo>
                <a:lnTo>
                  <a:pt x="16970185" y="2064067"/>
                </a:lnTo>
                <a:lnTo>
                  <a:pt x="16967200" y="2078850"/>
                </a:lnTo>
                <a:lnTo>
                  <a:pt x="16970185" y="2093633"/>
                </a:lnTo>
                <a:lnTo>
                  <a:pt x="16978326" y="2105698"/>
                </a:lnTo>
                <a:lnTo>
                  <a:pt x="16990391" y="2113826"/>
                </a:lnTo>
                <a:lnTo>
                  <a:pt x="17005161" y="2116810"/>
                </a:lnTo>
                <a:lnTo>
                  <a:pt x="17019943" y="2113826"/>
                </a:lnTo>
                <a:lnTo>
                  <a:pt x="17032008" y="2105698"/>
                </a:lnTo>
                <a:lnTo>
                  <a:pt x="17040149" y="2093633"/>
                </a:lnTo>
                <a:lnTo>
                  <a:pt x="17043121" y="2078850"/>
                </a:lnTo>
                <a:close/>
              </a:path>
              <a:path w="17265015" h="9587865">
                <a:moveTo>
                  <a:pt x="17043121" y="1852561"/>
                </a:moveTo>
                <a:lnTo>
                  <a:pt x="17040149" y="1837778"/>
                </a:lnTo>
                <a:lnTo>
                  <a:pt x="17032008" y="1825713"/>
                </a:lnTo>
                <a:lnTo>
                  <a:pt x="17019943" y="1817573"/>
                </a:lnTo>
                <a:lnTo>
                  <a:pt x="17005161" y="1814588"/>
                </a:lnTo>
                <a:lnTo>
                  <a:pt x="16990391" y="1817573"/>
                </a:lnTo>
                <a:lnTo>
                  <a:pt x="16978326" y="1825713"/>
                </a:lnTo>
                <a:lnTo>
                  <a:pt x="16970185" y="1837778"/>
                </a:lnTo>
                <a:lnTo>
                  <a:pt x="16967200" y="1852561"/>
                </a:lnTo>
                <a:lnTo>
                  <a:pt x="16970185" y="1867331"/>
                </a:lnTo>
                <a:lnTo>
                  <a:pt x="16978326" y="1879409"/>
                </a:lnTo>
                <a:lnTo>
                  <a:pt x="16990391" y="1887537"/>
                </a:lnTo>
                <a:lnTo>
                  <a:pt x="17005161" y="1890522"/>
                </a:lnTo>
                <a:lnTo>
                  <a:pt x="17019943" y="1887537"/>
                </a:lnTo>
                <a:lnTo>
                  <a:pt x="17032008" y="1879409"/>
                </a:lnTo>
                <a:lnTo>
                  <a:pt x="17040149" y="1867331"/>
                </a:lnTo>
                <a:lnTo>
                  <a:pt x="17043121" y="1852561"/>
                </a:lnTo>
                <a:close/>
              </a:path>
              <a:path w="17265015" h="9587865">
                <a:moveTo>
                  <a:pt x="17043121" y="1626273"/>
                </a:moveTo>
                <a:lnTo>
                  <a:pt x="17040149" y="1611490"/>
                </a:lnTo>
                <a:lnTo>
                  <a:pt x="17032008" y="1599425"/>
                </a:lnTo>
                <a:lnTo>
                  <a:pt x="17019943" y="1591284"/>
                </a:lnTo>
                <a:lnTo>
                  <a:pt x="17005161" y="1588300"/>
                </a:lnTo>
                <a:lnTo>
                  <a:pt x="16990391" y="1591284"/>
                </a:lnTo>
                <a:lnTo>
                  <a:pt x="16978326" y="1599425"/>
                </a:lnTo>
                <a:lnTo>
                  <a:pt x="16970185" y="1611490"/>
                </a:lnTo>
                <a:lnTo>
                  <a:pt x="16967200" y="1626273"/>
                </a:lnTo>
                <a:lnTo>
                  <a:pt x="16970185" y="1641043"/>
                </a:lnTo>
                <a:lnTo>
                  <a:pt x="16978326" y="1653120"/>
                </a:lnTo>
                <a:lnTo>
                  <a:pt x="16990391" y="1661248"/>
                </a:lnTo>
                <a:lnTo>
                  <a:pt x="17005161" y="1664233"/>
                </a:lnTo>
                <a:lnTo>
                  <a:pt x="17019943" y="1661248"/>
                </a:lnTo>
                <a:lnTo>
                  <a:pt x="17032008" y="1653120"/>
                </a:lnTo>
                <a:lnTo>
                  <a:pt x="17040149" y="1641043"/>
                </a:lnTo>
                <a:lnTo>
                  <a:pt x="17043121" y="1626273"/>
                </a:lnTo>
                <a:close/>
              </a:path>
              <a:path w="17265015" h="9587865">
                <a:moveTo>
                  <a:pt x="17043121" y="1395704"/>
                </a:moveTo>
                <a:lnTo>
                  <a:pt x="17040149" y="1380921"/>
                </a:lnTo>
                <a:lnTo>
                  <a:pt x="17032008" y="1368856"/>
                </a:lnTo>
                <a:lnTo>
                  <a:pt x="17019943" y="1360716"/>
                </a:lnTo>
                <a:lnTo>
                  <a:pt x="17005161" y="1357731"/>
                </a:lnTo>
                <a:lnTo>
                  <a:pt x="16990391" y="1360716"/>
                </a:lnTo>
                <a:lnTo>
                  <a:pt x="16978326" y="1368856"/>
                </a:lnTo>
                <a:lnTo>
                  <a:pt x="16970185" y="1380921"/>
                </a:lnTo>
                <a:lnTo>
                  <a:pt x="16967200" y="1395704"/>
                </a:lnTo>
                <a:lnTo>
                  <a:pt x="16970185" y="1410474"/>
                </a:lnTo>
                <a:lnTo>
                  <a:pt x="16978326" y="1422552"/>
                </a:lnTo>
                <a:lnTo>
                  <a:pt x="16990391" y="1430680"/>
                </a:lnTo>
                <a:lnTo>
                  <a:pt x="17005161" y="1433664"/>
                </a:lnTo>
                <a:lnTo>
                  <a:pt x="17019943" y="1430680"/>
                </a:lnTo>
                <a:lnTo>
                  <a:pt x="17032008" y="1422552"/>
                </a:lnTo>
                <a:lnTo>
                  <a:pt x="17040149" y="1410474"/>
                </a:lnTo>
                <a:lnTo>
                  <a:pt x="17043121" y="1395704"/>
                </a:lnTo>
                <a:close/>
              </a:path>
              <a:path w="17265015" h="9587865">
                <a:moveTo>
                  <a:pt x="17043121" y="1169416"/>
                </a:moveTo>
                <a:lnTo>
                  <a:pt x="17040149" y="1154633"/>
                </a:lnTo>
                <a:lnTo>
                  <a:pt x="17032008" y="1142568"/>
                </a:lnTo>
                <a:lnTo>
                  <a:pt x="17019943" y="1134427"/>
                </a:lnTo>
                <a:lnTo>
                  <a:pt x="17005161" y="1131443"/>
                </a:lnTo>
                <a:lnTo>
                  <a:pt x="16990391" y="1134427"/>
                </a:lnTo>
                <a:lnTo>
                  <a:pt x="16978326" y="1142568"/>
                </a:lnTo>
                <a:lnTo>
                  <a:pt x="16970185" y="1154633"/>
                </a:lnTo>
                <a:lnTo>
                  <a:pt x="16967200" y="1169416"/>
                </a:lnTo>
                <a:lnTo>
                  <a:pt x="16970185" y="1184186"/>
                </a:lnTo>
                <a:lnTo>
                  <a:pt x="16978326" y="1196251"/>
                </a:lnTo>
                <a:lnTo>
                  <a:pt x="16990391" y="1204391"/>
                </a:lnTo>
                <a:lnTo>
                  <a:pt x="17005161" y="1207376"/>
                </a:lnTo>
                <a:lnTo>
                  <a:pt x="17019943" y="1204391"/>
                </a:lnTo>
                <a:lnTo>
                  <a:pt x="17032008" y="1196251"/>
                </a:lnTo>
                <a:lnTo>
                  <a:pt x="17040136" y="1184186"/>
                </a:lnTo>
                <a:lnTo>
                  <a:pt x="17043121" y="1169416"/>
                </a:lnTo>
                <a:close/>
              </a:path>
              <a:path w="17265015" h="9587865">
                <a:moveTo>
                  <a:pt x="17043121" y="943114"/>
                </a:moveTo>
                <a:lnTo>
                  <a:pt x="17040149" y="928344"/>
                </a:lnTo>
                <a:lnTo>
                  <a:pt x="17032008" y="916279"/>
                </a:lnTo>
                <a:lnTo>
                  <a:pt x="17019943" y="908138"/>
                </a:lnTo>
                <a:lnTo>
                  <a:pt x="17005161" y="905154"/>
                </a:lnTo>
                <a:lnTo>
                  <a:pt x="16990391" y="908138"/>
                </a:lnTo>
                <a:lnTo>
                  <a:pt x="16978326" y="916279"/>
                </a:lnTo>
                <a:lnTo>
                  <a:pt x="16970185" y="928344"/>
                </a:lnTo>
                <a:lnTo>
                  <a:pt x="16967200" y="943114"/>
                </a:lnTo>
                <a:lnTo>
                  <a:pt x="16970185" y="957897"/>
                </a:lnTo>
                <a:lnTo>
                  <a:pt x="16978326" y="969962"/>
                </a:lnTo>
                <a:lnTo>
                  <a:pt x="16990391" y="978103"/>
                </a:lnTo>
                <a:lnTo>
                  <a:pt x="17005161" y="981087"/>
                </a:lnTo>
                <a:lnTo>
                  <a:pt x="17019943" y="978103"/>
                </a:lnTo>
                <a:lnTo>
                  <a:pt x="17032008" y="969962"/>
                </a:lnTo>
                <a:lnTo>
                  <a:pt x="17040149" y="957897"/>
                </a:lnTo>
                <a:lnTo>
                  <a:pt x="17043121" y="943114"/>
                </a:lnTo>
                <a:close/>
              </a:path>
              <a:path w="17265015" h="9587865">
                <a:moveTo>
                  <a:pt x="17043121" y="716826"/>
                </a:moveTo>
                <a:lnTo>
                  <a:pt x="17040149" y="702056"/>
                </a:lnTo>
                <a:lnTo>
                  <a:pt x="17032008" y="689978"/>
                </a:lnTo>
                <a:lnTo>
                  <a:pt x="17019943" y="681850"/>
                </a:lnTo>
                <a:lnTo>
                  <a:pt x="17005161" y="678865"/>
                </a:lnTo>
                <a:lnTo>
                  <a:pt x="16990391" y="681850"/>
                </a:lnTo>
                <a:lnTo>
                  <a:pt x="16978326" y="689978"/>
                </a:lnTo>
                <a:lnTo>
                  <a:pt x="16970185" y="702056"/>
                </a:lnTo>
                <a:lnTo>
                  <a:pt x="16967200" y="716826"/>
                </a:lnTo>
                <a:lnTo>
                  <a:pt x="16970185" y="731608"/>
                </a:lnTo>
                <a:lnTo>
                  <a:pt x="16978326" y="743673"/>
                </a:lnTo>
                <a:lnTo>
                  <a:pt x="16990391" y="751814"/>
                </a:lnTo>
                <a:lnTo>
                  <a:pt x="17005161" y="754799"/>
                </a:lnTo>
                <a:lnTo>
                  <a:pt x="17019943" y="751814"/>
                </a:lnTo>
                <a:lnTo>
                  <a:pt x="17032008" y="743673"/>
                </a:lnTo>
                <a:lnTo>
                  <a:pt x="17040149" y="731608"/>
                </a:lnTo>
                <a:lnTo>
                  <a:pt x="17043121" y="716826"/>
                </a:lnTo>
                <a:close/>
              </a:path>
              <a:path w="17265015" h="9587865">
                <a:moveTo>
                  <a:pt x="17043121" y="490537"/>
                </a:moveTo>
                <a:lnTo>
                  <a:pt x="17040149" y="475767"/>
                </a:lnTo>
                <a:lnTo>
                  <a:pt x="17032008" y="463689"/>
                </a:lnTo>
                <a:lnTo>
                  <a:pt x="17019943" y="455561"/>
                </a:lnTo>
                <a:lnTo>
                  <a:pt x="17005161" y="452577"/>
                </a:lnTo>
                <a:lnTo>
                  <a:pt x="16990391" y="455561"/>
                </a:lnTo>
                <a:lnTo>
                  <a:pt x="16978326" y="463689"/>
                </a:lnTo>
                <a:lnTo>
                  <a:pt x="16970185" y="475767"/>
                </a:lnTo>
                <a:lnTo>
                  <a:pt x="16967200" y="490537"/>
                </a:lnTo>
                <a:lnTo>
                  <a:pt x="16970185" y="505320"/>
                </a:lnTo>
                <a:lnTo>
                  <a:pt x="16978326" y="517385"/>
                </a:lnTo>
                <a:lnTo>
                  <a:pt x="16990391" y="525526"/>
                </a:lnTo>
                <a:lnTo>
                  <a:pt x="17005161" y="528510"/>
                </a:lnTo>
                <a:lnTo>
                  <a:pt x="17019943" y="525526"/>
                </a:lnTo>
                <a:lnTo>
                  <a:pt x="17032008" y="517385"/>
                </a:lnTo>
                <a:lnTo>
                  <a:pt x="17040149" y="505320"/>
                </a:lnTo>
                <a:lnTo>
                  <a:pt x="17043121" y="490537"/>
                </a:lnTo>
                <a:close/>
              </a:path>
              <a:path w="17265015" h="9587865">
                <a:moveTo>
                  <a:pt x="17043121" y="264248"/>
                </a:moveTo>
                <a:lnTo>
                  <a:pt x="17040149" y="249478"/>
                </a:lnTo>
                <a:lnTo>
                  <a:pt x="17032008" y="237401"/>
                </a:lnTo>
                <a:lnTo>
                  <a:pt x="17019943" y="229273"/>
                </a:lnTo>
                <a:lnTo>
                  <a:pt x="17005161" y="226288"/>
                </a:lnTo>
                <a:lnTo>
                  <a:pt x="16990391" y="229273"/>
                </a:lnTo>
                <a:lnTo>
                  <a:pt x="16978326" y="237401"/>
                </a:lnTo>
                <a:lnTo>
                  <a:pt x="16970185" y="249478"/>
                </a:lnTo>
                <a:lnTo>
                  <a:pt x="16967200" y="264248"/>
                </a:lnTo>
                <a:lnTo>
                  <a:pt x="16970185" y="279031"/>
                </a:lnTo>
                <a:lnTo>
                  <a:pt x="16978326" y="291096"/>
                </a:lnTo>
                <a:lnTo>
                  <a:pt x="16990391" y="299237"/>
                </a:lnTo>
                <a:lnTo>
                  <a:pt x="17005161" y="302221"/>
                </a:lnTo>
                <a:lnTo>
                  <a:pt x="17019943" y="299237"/>
                </a:lnTo>
                <a:lnTo>
                  <a:pt x="17032008" y="291096"/>
                </a:lnTo>
                <a:lnTo>
                  <a:pt x="17040149" y="279031"/>
                </a:lnTo>
                <a:lnTo>
                  <a:pt x="17043121" y="264248"/>
                </a:lnTo>
                <a:close/>
              </a:path>
              <a:path w="17265015" h="9587865">
                <a:moveTo>
                  <a:pt x="17043121" y="37960"/>
                </a:moveTo>
                <a:lnTo>
                  <a:pt x="17040136" y="23177"/>
                </a:lnTo>
                <a:lnTo>
                  <a:pt x="17032008" y="11112"/>
                </a:lnTo>
                <a:lnTo>
                  <a:pt x="17019943" y="2984"/>
                </a:lnTo>
                <a:lnTo>
                  <a:pt x="17005161" y="0"/>
                </a:lnTo>
                <a:lnTo>
                  <a:pt x="16990391" y="2984"/>
                </a:lnTo>
                <a:lnTo>
                  <a:pt x="16978326" y="11112"/>
                </a:lnTo>
                <a:lnTo>
                  <a:pt x="16970185" y="23177"/>
                </a:lnTo>
                <a:lnTo>
                  <a:pt x="16967200" y="37960"/>
                </a:lnTo>
                <a:lnTo>
                  <a:pt x="16970185" y="52743"/>
                </a:lnTo>
                <a:lnTo>
                  <a:pt x="16978326" y="64808"/>
                </a:lnTo>
                <a:lnTo>
                  <a:pt x="16990391" y="72936"/>
                </a:lnTo>
                <a:lnTo>
                  <a:pt x="17005161" y="75920"/>
                </a:lnTo>
                <a:lnTo>
                  <a:pt x="17019943" y="72936"/>
                </a:lnTo>
                <a:lnTo>
                  <a:pt x="17032008" y="64808"/>
                </a:lnTo>
                <a:lnTo>
                  <a:pt x="17040149" y="52743"/>
                </a:lnTo>
                <a:lnTo>
                  <a:pt x="17043121" y="37960"/>
                </a:lnTo>
                <a:close/>
              </a:path>
              <a:path w="17265015" h="9587865">
                <a:moveTo>
                  <a:pt x="17264647" y="2531427"/>
                </a:moveTo>
                <a:lnTo>
                  <a:pt x="17261663" y="2516657"/>
                </a:lnTo>
                <a:lnTo>
                  <a:pt x="17253535" y="2504579"/>
                </a:lnTo>
                <a:lnTo>
                  <a:pt x="17241470" y="2496451"/>
                </a:lnTo>
                <a:lnTo>
                  <a:pt x="17226687" y="2493467"/>
                </a:lnTo>
                <a:lnTo>
                  <a:pt x="17211917" y="2496451"/>
                </a:lnTo>
                <a:lnTo>
                  <a:pt x="17199852" y="2504579"/>
                </a:lnTo>
                <a:lnTo>
                  <a:pt x="17191711" y="2516657"/>
                </a:lnTo>
                <a:lnTo>
                  <a:pt x="17188726" y="2531427"/>
                </a:lnTo>
                <a:lnTo>
                  <a:pt x="17191711" y="2546210"/>
                </a:lnTo>
                <a:lnTo>
                  <a:pt x="17199852" y="2558275"/>
                </a:lnTo>
                <a:lnTo>
                  <a:pt x="17211917" y="2566416"/>
                </a:lnTo>
                <a:lnTo>
                  <a:pt x="17226687" y="2569400"/>
                </a:lnTo>
                <a:lnTo>
                  <a:pt x="17241470" y="2566416"/>
                </a:lnTo>
                <a:lnTo>
                  <a:pt x="17253535" y="2558275"/>
                </a:lnTo>
                <a:lnTo>
                  <a:pt x="17261663" y="2546210"/>
                </a:lnTo>
                <a:lnTo>
                  <a:pt x="17264647" y="2531427"/>
                </a:lnTo>
                <a:close/>
              </a:path>
              <a:path w="17265015" h="9587865">
                <a:moveTo>
                  <a:pt x="17264647" y="2305139"/>
                </a:moveTo>
                <a:lnTo>
                  <a:pt x="17261663" y="2290356"/>
                </a:lnTo>
                <a:lnTo>
                  <a:pt x="17253535" y="2278291"/>
                </a:lnTo>
                <a:lnTo>
                  <a:pt x="17241470" y="2270163"/>
                </a:lnTo>
                <a:lnTo>
                  <a:pt x="17226687" y="2267178"/>
                </a:lnTo>
                <a:lnTo>
                  <a:pt x="17211917" y="2270163"/>
                </a:lnTo>
                <a:lnTo>
                  <a:pt x="17199852" y="2278291"/>
                </a:lnTo>
                <a:lnTo>
                  <a:pt x="17191711" y="2290356"/>
                </a:lnTo>
                <a:lnTo>
                  <a:pt x="17188726" y="2305139"/>
                </a:lnTo>
                <a:lnTo>
                  <a:pt x="17191711" y="2319921"/>
                </a:lnTo>
                <a:lnTo>
                  <a:pt x="17199852" y="2331986"/>
                </a:lnTo>
                <a:lnTo>
                  <a:pt x="17211917" y="2340127"/>
                </a:lnTo>
                <a:lnTo>
                  <a:pt x="17226687" y="2343112"/>
                </a:lnTo>
                <a:lnTo>
                  <a:pt x="17241470" y="2340127"/>
                </a:lnTo>
                <a:lnTo>
                  <a:pt x="17253535" y="2331986"/>
                </a:lnTo>
                <a:lnTo>
                  <a:pt x="17261663" y="2319921"/>
                </a:lnTo>
                <a:lnTo>
                  <a:pt x="17264647" y="2305139"/>
                </a:lnTo>
                <a:close/>
              </a:path>
              <a:path w="17265015" h="9587865">
                <a:moveTo>
                  <a:pt x="17264647" y="2078850"/>
                </a:moveTo>
                <a:lnTo>
                  <a:pt x="17261663" y="2064067"/>
                </a:lnTo>
                <a:lnTo>
                  <a:pt x="17253535" y="2052002"/>
                </a:lnTo>
                <a:lnTo>
                  <a:pt x="17241470" y="2043861"/>
                </a:lnTo>
                <a:lnTo>
                  <a:pt x="17226687" y="2040877"/>
                </a:lnTo>
                <a:lnTo>
                  <a:pt x="17211917" y="2043861"/>
                </a:lnTo>
                <a:lnTo>
                  <a:pt x="17199852" y="2052002"/>
                </a:lnTo>
                <a:lnTo>
                  <a:pt x="17191711" y="2064067"/>
                </a:lnTo>
                <a:lnTo>
                  <a:pt x="17188726" y="2078850"/>
                </a:lnTo>
                <a:lnTo>
                  <a:pt x="17191711" y="2093633"/>
                </a:lnTo>
                <a:lnTo>
                  <a:pt x="17199852" y="2105698"/>
                </a:lnTo>
                <a:lnTo>
                  <a:pt x="17211917" y="2113826"/>
                </a:lnTo>
                <a:lnTo>
                  <a:pt x="17226687" y="2116810"/>
                </a:lnTo>
                <a:lnTo>
                  <a:pt x="17241470" y="2113826"/>
                </a:lnTo>
                <a:lnTo>
                  <a:pt x="17253535" y="2105698"/>
                </a:lnTo>
                <a:lnTo>
                  <a:pt x="17261663" y="2093633"/>
                </a:lnTo>
                <a:lnTo>
                  <a:pt x="17264647" y="2078850"/>
                </a:lnTo>
                <a:close/>
              </a:path>
              <a:path w="17265015" h="9587865">
                <a:moveTo>
                  <a:pt x="17264647" y="1852561"/>
                </a:moveTo>
                <a:lnTo>
                  <a:pt x="17261663" y="1837778"/>
                </a:lnTo>
                <a:lnTo>
                  <a:pt x="17253535" y="1825713"/>
                </a:lnTo>
                <a:lnTo>
                  <a:pt x="17241470" y="1817573"/>
                </a:lnTo>
                <a:lnTo>
                  <a:pt x="17226687" y="1814588"/>
                </a:lnTo>
                <a:lnTo>
                  <a:pt x="17211917" y="1817573"/>
                </a:lnTo>
                <a:lnTo>
                  <a:pt x="17199852" y="1825713"/>
                </a:lnTo>
                <a:lnTo>
                  <a:pt x="17191711" y="1837778"/>
                </a:lnTo>
                <a:lnTo>
                  <a:pt x="17188726" y="1852561"/>
                </a:lnTo>
                <a:lnTo>
                  <a:pt x="17191711" y="1867331"/>
                </a:lnTo>
                <a:lnTo>
                  <a:pt x="17199852" y="1879409"/>
                </a:lnTo>
                <a:lnTo>
                  <a:pt x="17211917" y="1887537"/>
                </a:lnTo>
                <a:lnTo>
                  <a:pt x="17226687" y="1890522"/>
                </a:lnTo>
                <a:lnTo>
                  <a:pt x="17241470" y="1887537"/>
                </a:lnTo>
                <a:lnTo>
                  <a:pt x="17253535" y="1879409"/>
                </a:lnTo>
                <a:lnTo>
                  <a:pt x="17261663" y="1867331"/>
                </a:lnTo>
                <a:lnTo>
                  <a:pt x="17264647" y="1852561"/>
                </a:lnTo>
                <a:close/>
              </a:path>
              <a:path w="17265015" h="9587865">
                <a:moveTo>
                  <a:pt x="17264647" y="1626273"/>
                </a:moveTo>
                <a:lnTo>
                  <a:pt x="17261663" y="1611490"/>
                </a:lnTo>
                <a:lnTo>
                  <a:pt x="17253535" y="1599425"/>
                </a:lnTo>
                <a:lnTo>
                  <a:pt x="17241470" y="1591284"/>
                </a:lnTo>
                <a:lnTo>
                  <a:pt x="17226687" y="1588300"/>
                </a:lnTo>
                <a:lnTo>
                  <a:pt x="17211917" y="1591284"/>
                </a:lnTo>
                <a:lnTo>
                  <a:pt x="17199852" y="1599425"/>
                </a:lnTo>
                <a:lnTo>
                  <a:pt x="17191711" y="1611490"/>
                </a:lnTo>
                <a:lnTo>
                  <a:pt x="17188726" y="1626273"/>
                </a:lnTo>
                <a:lnTo>
                  <a:pt x="17191711" y="1641043"/>
                </a:lnTo>
                <a:lnTo>
                  <a:pt x="17199852" y="1653120"/>
                </a:lnTo>
                <a:lnTo>
                  <a:pt x="17211917" y="1661248"/>
                </a:lnTo>
                <a:lnTo>
                  <a:pt x="17226687" y="1664233"/>
                </a:lnTo>
                <a:lnTo>
                  <a:pt x="17241470" y="1661248"/>
                </a:lnTo>
                <a:lnTo>
                  <a:pt x="17253535" y="1653120"/>
                </a:lnTo>
                <a:lnTo>
                  <a:pt x="17261663" y="1641043"/>
                </a:lnTo>
                <a:lnTo>
                  <a:pt x="17264647" y="1626273"/>
                </a:lnTo>
                <a:close/>
              </a:path>
              <a:path w="17265015" h="9587865">
                <a:moveTo>
                  <a:pt x="17264647" y="1395704"/>
                </a:moveTo>
                <a:lnTo>
                  <a:pt x="17261663" y="1380921"/>
                </a:lnTo>
                <a:lnTo>
                  <a:pt x="17253535" y="1368856"/>
                </a:lnTo>
                <a:lnTo>
                  <a:pt x="17241470" y="1360716"/>
                </a:lnTo>
                <a:lnTo>
                  <a:pt x="17226687" y="1357731"/>
                </a:lnTo>
                <a:lnTo>
                  <a:pt x="17211917" y="1360716"/>
                </a:lnTo>
                <a:lnTo>
                  <a:pt x="17199852" y="1368856"/>
                </a:lnTo>
                <a:lnTo>
                  <a:pt x="17191711" y="1380921"/>
                </a:lnTo>
                <a:lnTo>
                  <a:pt x="17188726" y="1395704"/>
                </a:lnTo>
                <a:lnTo>
                  <a:pt x="17191711" y="1410474"/>
                </a:lnTo>
                <a:lnTo>
                  <a:pt x="17199852" y="1422552"/>
                </a:lnTo>
                <a:lnTo>
                  <a:pt x="17211917" y="1430680"/>
                </a:lnTo>
                <a:lnTo>
                  <a:pt x="17226687" y="1433664"/>
                </a:lnTo>
                <a:lnTo>
                  <a:pt x="17241470" y="1430680"/>
                </a:lnTo>
                <a:lnTo>
                  <a:pt x="17253535" y="1422552"/>
                </a:lnTo>
                <a:lnTo>
                  <a:pt x="17261663" y="1410474"/>
                </a:lnTo>
                <a:lnTo>
                  <a:pt x="17264647" y="1395704"/>
                </a:lnTo>
                <a:close/>
              </a:path>
              <a:path w="17265015" h="9587865">
                <a:moveTo>
                  <a:pt x="17264647" y="1169416"/>
                </a:moveTo>
                <a:lnTo>
                  <a:pt x="17261663" y="1154633"/>
                </a:lnTo>
                <a:lnTo>
                  <a:pt x="17253535" y="1142568"/>
                </a:lnTo>
                <a:lnTo>
                  <a:pt x="17241470" y="1134427"/>
                </a:lnTo>
                <a:lnTo>
                  <a:pt x="17226687" y="1131443"/>
                </a:lnTo>
                <a:lnTo>
                  <a:pt x="17211917" y="1134427"/>
                </a:lnTo>
                <a:lnTo>
                  <a:pt x="17199852" y="1142568"/>
                </a:lnTo>
                <a:lnTo>
                  <a:pt x="17191711" y="1154633"/>
                </a:lnTo>
                <a:lnTo>
                  <a:pt x="17188726" y="1169416"/>
                </a:lnTo>
                <a:lnTo>
                  <a:pt x="17191711" y="1184186"/>
                </a:lnTo>
                <a:lnTo>
                  <a:pt x="17199852" y="1196251"/>
                </a:lnTo>
                <a:lnTo>
                  <a:pt x="17211917" y="1204391"/>
                </a:lnTo>
                <a:lnTo>
                  <a:pt x="17226687" y="1207376"/>
                </a:lnTo>
                <a:lnTo>
                  <a:pt x="17241470" y="1204391"/>
                </a:lnTo>
                <a:lnTo>
                  <a:pt x="17253535" y="1196251"/>
                </a:lnTo>
                <a:lnTo>
                  <a:pt x="17261663" y="1184186"/>
                </a:lnTo>
                <a:lnTo>
                  <a:pt x="17264647" y="1169416"/>
                </a:lnTo>
                <a:close/>
              </a:path>
              <a:path w="17265015" h="9587865">
                <a:moveTo>
                  <a:pt x="17264647" y="943114"/>
                </a:moveTo>
                <a:lnTo>
                  <a:pt x="17261663" y="928344"/>
                </a:lnTo>
                <a:lnTo>
                  <a:pt x="17253535" y="916279"/>
                </a:lnTo>
                <a:lnTo>
                  <a:pt x="17241470" y="908138"/>
                </a:lnTo>
                <a:lnTo>
                  <a:pt x="17226687" y="905154"/>
                </a:lnTo>
                <a:lnTo>
                  <a:pt x="17211917" y="908138"/>
                </a:lnTo>
                <a:lnTo>
                  <a:pt x="17199852" y="916279"/>
                </a:lnTo>
                <a:lnTo>
                  <a:pt x="17191711" y="928344"/>
                </a:lnTo>
                <a:lnTo>
                  <a:pt x="17188726" y="943114"/>
                </a:lnTo>
                <a:lnTo>
                  <a:pt x="17191711" y="957897"/>
                </a:lnTo>
                <a:lnTo>
                  <a:pt x="17199852" y="969962"/>
                </a:lnTo>
                <a:lnTo>
                  <a:pt x="17211917" y="978103"/>
                </a:lnTo>
                <a:lnTo>
                  <a:pt x="17226687" y="981087"/>
                </a:lnTo>
                <a:lnTo>
                  <a:pt x="17241470" y="978103"/>
                </a:lnTo>
                <a:lnTo>
                  <a:pt x="17253535" y="969962"/>
                </a:lnTo>
                <a:lnTo>
                  <a:pt x="17261663" y="957897"/>
                </a:lnTo>
                <a:lnTo>
                  <a:pt x="17264647" y="943114"/>
                </a:lnTo>
                <a:close/>
              </a:path>
              <a:path w="17265015" h="9587865">
                <a:moveTo>
                  <a:pt x="17264647" y="716826"/>
                </a:moveTo>
                <a:lnTo>
                  <a:pt x="17261663" y="702056"/>
                </a:lnTo>
                <a:lnTo>
                  <a:pt x="17253535" y="689978"/>
                </a:lnTo>
                <a:lnTo>
                  <a:pt x="17241470" y="681850"/>
                </a:lnTo>
                <a:lnTo>
                  <a:pt x="17226687" y="678865"/>
                </a:lnTo>
                <a:lnTo>
                  <a:pt x="17211917" y="681850"/>
                </a:lnTo>
                <a:lnTo>
                  <a:pt x="17199852" y="689978"/>
                </a:lnTo>
                <a:lnTo>
                  <a:pt x="17191711" y="702056"/>
                </a:lnTo>
                <a:lnTo>
                  <a:pt x="17188726" y="716826"/>
                </a:lnTo>
                <a:lnTo>
                  <a:pt x="17191711" y="731608"/>
                </a:lnTo>
                <a:lnTo>
                  <a:pt x="17199852" y="743673"/>
                </a:lnTo>
                <a:lnTo>
                  <a:pt x="17211917" y="751814"/>
                </a:lnTo>
                <a:lnTo>
                  <a:pt x="17226687" y="754799"/>
                </a:lnTo>
                <a:lnTo>
                  <a:pt x="17241470" y="751814"/>
                </a:lnTo>
                <a:lnTo>
                  <a:pt x="17253535" y="743673"/>
                </a:lnTo>
                <a:lnTo>
                  <a:pt x="17261663" y="731608"/>
                </a:lnTo>
                <a:lnTo>
                  <a:pt x="17264647" y="716826"/>
                </a:lnTo>
                <a:close/>
              </a:path>
              <a:path w="17265015" h="9587865">
                <a:moveTo>
                  <a:pt x="17264647" y="490537"/>
                </a:moveTo>
                <a:lnTo>
                  <a:pt x="17261663" y="475767"/>
                </a:lnTo>
                <a:lnTo>
                  <a:pt x="17253535" y="463689"/>
                </a:lnTo>
                <a:lnTo>
                  <a:pt x="17241470" y="455561"/>
                </a:lnTo>
                <a:lnTo>
                  <a:pt x="17226687" y="452577"/>
                </a:lnTo>
                <a:lnTo>
                  <a:pt x="17211917" y="455561"/>
                </a:lnTo>
                <a:lnTo>
                  <a:pt x="17199852" y="463689"/>
                </a:lnTo>
                <a:lnTo>
                  <a:pt x="17191711" y="475767"/>
                </a:lnTo>
                <a:lnTo>
                  <a:pt x="17188726" y="490537"/>
                </a:lnTo>
                <a:lnTo>
                  <a:pt x="17191711" y="505320"/>
                </a:lnTo>
                <a:lnTo>
                  <a:pt x="17199852" y="517385"/>
                </a:lnTo>
                <a:lnTo>
                  <a:pt x="17211917" y="525526"/>
                </a:lnTo>
                <a:lnTo>
                  <a:pt x="17226687" y="528510"/>
                </a:lnTo>
                <a:lnTo>
                  <a:pt x="17241470" y="525526"/>
                </a:lnTo>
                <a:lnTo>
                  <a:pt x="17253535" y="517385"/>
                </a:lnTo>
                <a:lnTo>
                  <a:pt x="17261663" y="505320"/>
                </a:lnTo>
                <a:lnTo>
                  <a:pt x="17264647" y="490537"/>
                </a:lnTo>
                <a:close/>
              </a:path>
              <a:path w="17265015" h="9587865">
                <a:moveTo>
                  <a:pt x="17264647" y="264248"/>
                </a:moveTo>
                <a:lnTo>
                  <a:pt x="17261663" y="249478"/>
                </a:lnTo>
                <a:lnTo>
                  <a:pt x="17253535" y="237401"/>
                </a:lnTo>
                <a:lnTo>
                  <a:pt x="17241470" y="229273"/>
                </a:lnTo>
                <a:lnTo>
                  <a:pt x="17226687" y="226288"/>
                </a:lnTo>
                <a:lnTo>
                  <a:pt x="17211917" y="229273"/>
                </a:lnTo>
                <a:lnTo>
                  <a:pt x="17199852" y="237401"/>
                </a:lnTo>
                <a:lnTo>
                  <a:pt x="17191711" y="249478"/>
                </a:lnTo>
                <a:lnTo>
                  <a:pt x="17188726" y="264248"/>
                </a:lnTo>
                <a:lnTo>
                  <a:pt x="17191711" y="279031"/>
                </a:lnTo>
                <a:lnTo>
                  <a:pt x="17199852" y="291096"/>
                </a:lnTo>
                <a:lnTo>
                  <a:pt x="17211917" y="299237"/>
                </a:lnTo>
                <a:lnTo>
                  <a:pt x="17226687" y="302221"/>
                </a:lnTo>
                <a:lnTo>
                  <a:pt x="17241470" y="299237"/>
                </a:lnTo>
                <a:lnTo>
                  <a:pt x="17253535" y="291096"/>
                </a:lnTo>
                <a:lnTo>
                  <a:pt x="17261663" y="279031"/>
                </a:lnTo>
                <a:lnTo>
                  <a:pt x="17264647" y="264248"/>
                </a:lnTo>
                <a:close/>
              </a:path>
              <a:path w="17265015" h="9587865">
                <a:moveTo>
                  <a:pt x="17264647" y="37960"/>
                </a:moveTo>
                <a:lnTo>
                  <a:pt x="17261663" y="23177"/>
                </a:lnTo>
                <a:lnTo>
                  <a:pt x="17253535" y="11112"/>
                </a:lnTo>
                <a:lnTo>
                  <a:pt x="17241470" y="2984"/>
                </a:lnTo>
                <a:lnTo>
                  <a:pt x="17226687" y="0"/>
                </a:lnTo>
                <a:lnTo>
                  <a:pt x="17211917" y="2984"/>
                </a:lnTo>
                <a:lnTo>
                  <a:pt x="17199852" y="11112"/>
                </a:lnTo>
                <a:lnTo>
                  <a:pt x="17191711" y="23177"/>
                </a:lnTo>
                <a:lnTo>
                  <a:pt x="17188726" y="37960"/>
                </a:lnTo>
                <a:lnTo>
                  <a:pt x="17191711" y="52743"/>
                </a:lnTo>
                <a:lnTo>
                  <a:pt x="17199852" y="64808"/>
                </a:lnTo>
                <a:lnTo>
                  <a:pt x="17211917" y="72936"/>
                </a:lnTo>
                <a:lnTo>
                  <a:pt x="17226687" y="75920"/>
                </a:lnTo>
                <a:lnTo>
                  <a:pt x="17241470" y="72936"/>
                </a:lnTo>
                <a:lnTo>
                  <a:pt x="17253535" y="64808"/>
                </a:lnTo>
                <a:lnTo>
                  <a:pt x="17261663" y="52743"/>
                </a:lnTo>
                <a:lnTo>
                  <a:pt x="17264647" y="379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00525" y="3290685"/>
            <a:ext cx="2409824" cy="47720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50" b="1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4437"/>
            <a:ext cx="18288000" cy="10273030"/>
          </a:xfrm>
          <a:custGeom>
            <a:avLst/>
            <a:gdLst/>
            <a:ahLst/>
            <a:cxnLst/>
            <a:rect l="l" t="t" r="r" b="b"/>
            <a:pathLst>
              <a:path w="18288000" h="10273030">
                <a:moveTo>
                  <a:pt x="18287998" y="10272562"/>
                </a:moveTo>
                <a:lnTo>
                  <a:pt x="0" y="10272561"/>
                </a:lnTo>
                <a:lnTo>
                  <a:pt x="0" y="10229242"/>
                </a:lnTo>
                <a:lnTo>
                  <a:pt x="18287998" y="0"/>
                </a:lnTo>
                <a:lnTo>
                  <a:pt x="18287998" y="10272562"/>
                </a:lnTo>
                <a:close/>
              </a:path>
            </a:pathLst>
          </a:custGeom>
          <a:solidFill>
            <a:srgbClr val="535353">
              <a:alpha val="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76324" y="6154724"/>
            <a:ext cx="16135350" cy="47625"/>
          </a:xfrm>
          <a:custGeom>
            <a:avLst/>
            <a:gdLst/>
            <a:ahLst/>
            <a:cxnLst/>
            <a:rect l="l" t="t" r="r" b="b"/>
            <a:pathLst>
              <a:path w="16135350" h="47625">
                <a:moveTo>
                  <a:pt x="0" y="0"/>
                </a:moveTo>
                <a:lnTo>
                  <a:pt x="16135350" y="47345"/>
                </a:lnTo>
              </a:path>
            </a:pathLst>
          </a:custGeom>
          <a:ln w="952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25436" y="1515515"/>
            <a:ext cx="16587469" cy="4918710"/>
          </a:xfrm>
          <a:custGeom>
            <a:avLst/>
            <a:gdLst/>
            <a:ahLst/>
            <a:cxnLst/>
            <a:rect l="l" t="t" r="r" b="b"/>
            <a:pathLst>
              <a:path w="16587469" h="4918710">
                <a:moveTo>
                  <a:pt x="1973313" y="1633626"/>
                </a:moveTo>
                <a:lnTo>
                  <a:pt x="1969160" y="1582191"/>
                </a:lnTo>
                <a:lnTo>
                  <a:pt x="1956714" y="1536928"/>
                </a:lnTo>
                <a:lnTo>
                  <a:pt x="1935962" y="1497850"/>
                </a:lnTo>
                <a:lnTo>
                  <a:pt x="1906917" y="1464945"/>
                </a:lnTo>
                <a:lnTo>
                  <a:pt x="1871586" y="1438109"/>
                </a:lnTo>
                <a:lnTo>
                  <a:pt x="1830298" y="1418945"/>
                </a:lnTo>
                <a:lnTo>
                  <a:pt x="1783054" y="1407439"/>
                </a:lnTo>
                <a:lnTo>
                  <a:pt x="1729841" y="1403604"/>
                </a:lnTo>
                <a:lnTo>
                  <a:pt x="1217358" y="1403604"/>
                </a:lnTo>
                <a:lnTo>
                  <a:pt x="1217358" y="883945"/>
                </a:lnTo>
                <a:lnTo>
                  <a:pt x="1213523" y="831977"/>
                </a:lnTo>
                <a:lnTo>
                  <a:pt x="1202029" y="785126"/>
                </a:lnTo>
                <a:lnTo>
                  <a:pt x="1182878" y="743381"/>
                </a:lnTo>
                <a:lnTo>
                  <a:pt x="1156068" y="706742"/>
                </a:lnTo>
                <a:lnTo>
                  <a:pt x="1123073" y="676186"/>
                </a:lnTo>
                <a:lnTo>
                  <a:pt x="1083703" y="654354"/>
                </a:lnTo>
                <a:lnTo>
                  <a:pt x="1037945" y="641261"/>
                </a:lnTo>
                <a:lnTo>
                  <a:pt x="985812" y="636892"/>
                </a:lnTo>
                <a:lnTo>
                  <a:pt x="933665" y="641261"/>
                </a:lnTo>
                <a:lnTo>
                  <a:pt x="887907" y="654354"/>
                </a:lnTo>
                <a:lnTo>
                  <a:pt x="848537" y="676186"/>
                </a:lnTo>
                <a:lnTo>
                  <a:pt x="815543" y="706742"/>
                </a:lnTo>
                <a:lnTo>
                  <a:pt x="789482" y="743381"/>
                </a:lnTo>
                <a:lnTo>
                  <a:pt x="770851" y="785126"/>
                </a:lnTo>
                <a:lnTo>
                  <a:pt x="759688" y="831977"/>
                </a:lnTo>
                <a:lnTo>
                  <a:pt x="755954" y="883945"/>
                </a:lnTo>
                <a:lnTo>
                  <a:pt x="755954" y="1403604"/>
                </a:lnTo>
                <a:lnTo>
                  <a:pt x="243471" y="1403604"/>
                </a:lnTo>
                <a:lnTo>
                  <a:pt x="190157" y="1407439"/>
                </a:lnTo>
                <a:lnTo>
                  <a:pt x="142595" y="1418945"/>
                </a:lnTo>
                <a:lnTo>
                  <a:pt x="100774" y="1438109"/>
                </a:lnTo>
                <a:lnTo>
                  <a:pt x="64706" y="1464945"/>
                </a:lnTo>
                <a:lnTo>
                  <a:pt x="36398" y="1497850"/>
                </a:lnTo>
                <a:lnTo>
                  <a:pt x="16179" y="1536928"/>
                </a:lnTo>
                <a:lnTo>
                  <a:pt x="4051" y="1582191"/>
                </a:lnTo>
                <a:lnTo>
                  <a:pt x="0" y="1633626"/>
                </a:lnTo>
                <a:lnTo>
                  <a:pt x="4152" y="1681111"/>
                </a:lnTo>
                <a:lnTo>
                  <a:pt x="16598" y="1724774"/>
                </a:lnTo>
                <a:lnTo>
                  <a:pt x="37350" y="1764601"/>
                </a:lnTo>
                <a:lnTo>
                  <a:pt x="66408" y="1800593"/>
                </a:lnTo>
                <a:lnTo>
                  <a:pt x="103009" y="1829663"/>
                </a:lnTo>
                <a:lnTo>
                  <a:pt x="144716" y="1850440"/>
                </a:lnTo>
                <a:lnTo>
                  <a:pt x="191541" y="1862899"/>
                </a:lnTo>
                <a:lnTo>
                  <a:pt x="243471" y="1867052"/>
                </a:lnTo>
                <a:lnTo>
                  <a:pt x="755954" y="1867052"/>
                </a:lnTo>
                <a:lnTo>
                  <a:pt x="755954" y="2384996"/>
                </a:lnTo>
                <a:lnTo>
                  <a:pt x="759688" y="2437714"/>
                </a:lnTo>
                <a:lnTo>
                  <a:pt x="770851" y="2485098"/>
                </a:lnTo>
                <a:lnTo>
                  <a:pt x="789482" y="2527160"/>
                </a:lnTo>
                <a:lnTo>
                  <a:pt x="815543" y="2563901"/>
                </a:lnTo>
                <a:lnTo>
                  <a:pt x="849172" y="2593721"/>
                </a:lnTo>
                <a:lnTo>
                  <a:pt x="888758" y="2615019"/>
                </a:lnTo>
                <a:lnTo>
                  <a:pt x="934300" y="2627795"/>
                </a:lnTo>
                <a:lnTo>
                  <a:pt x="985812" y="2632062"/>
                </a:lnTo>
                <a:lnTo>
                  <a:pt x="1037310" y="2627795"/>
                </a:lnTo>
                <a:lnTo>
                  <a:pt x="1082852" y="2615019"/>
                </a:lnTo>
                <a:lnTo>
                  <a:pt x="1122438" y="2593721"/>
                </a:lnTo>
                <a:lnTo>
                  <a:pt x="1156068" y="2563901"/>
                </a:lnTo>
                <a:lnTo>
                  <a:pt x="1182878" y="2527160"/>
                </a:lnTo>
                <a:lnTo>
                  <a:pt x="1202029" y="2485098"/>
                </a:lnTo>
                <a:lnTo>
                  <a:pt x="1213523" y="2437714"/>
                </a:lnTo>
                <a:lnTo>
                  <a:pt x="1217358" y="2384996"/>
                </a:lnTo>
                <a:lnTo>
                  <a:pt x="1217358" y="1867052"/>
                </a:lnTo>
                <a:lnTo>
                  <a:pt x="1729841" y="1867052"/>
                </a:lnTo>
                <a:lnTo>
                  <a:pt x="1783054" y="1863217"/>
                </a:lnTo>
                <a:lnTo>
                  <a:pt x="1830298" y="1851710"/>
                </a:lnTo>
                <a:lnTo>
                  <a:pt x="1871586" y="1832546"/>
                </a:lnTo>
                <a:lnTo>
                  <a:pt x="1906917" y="1805711"/>
                </a:lnTo>
                <a:lnTo>
                  <a:pt x="1935962" y="1771954"/>
                </a:lnTo>
                <a:lnTo>
                  <a:pt x="1956714" y="1732013"/>
                </a:lnTo>
                <a:lnTo>
                  <a:pt x="1969160" y="1685912"/>
                </a:lnTo>
                <a:lnTo>
                  <a:pt x="1973313" y="1633626"/>
                </a:lnTo>
                <a:close/>
              </a:path>
              <a:path w="16587469" h="4918710">
                <a:moveTo>
                  <a:pt x="2312289" y="4662894"/>
                </a:moveTo>
                <a:lnTo>
                  <a:pt x="2308174" y="4616932"/>
                </a:lnTo>
                <a:lnTo>
                  <a:pt x="2296287" y="4573663"/>
                </a:lnTo>
                <a:lnTo>
                  <a:pt x="2277376" y="4533836"/>
                </a:lnTo>
                <a:lnTo>
                  <a:pt x="2252154" y="4498149"/>
                </a:lnTo>
                <a:lnTo>
                  <a:pt x="2221331" y="4467339"/>
                </a:lnTo>
                <a:lnTo>
                  <a:pt x="2185644" y="4442104"/>
                </a:lnTo>
                <a:lnTo>
                  <a:pt x="2145817" y="4423194"/>
                </a:lnTo>
                <a:lnTo>
                  <a:pt x="2102561" y="4411319"/>
                </a:lnTo>
                <a:lnTo>
                  <a:pt x="2056599" y="4407192"/>
                </a:lnTo>
                <a:lnTo>
                  <a:pt x="2010638" y="4411319"/>
                </a:lnTo>
                <a:lnTo>
                  <a:pt x="1967382" y="4423194"/>
                </a:lnTo>
                <a:lnTo>
                  <a:pt x="1927542" y="4442104"/>
                </a:lnTo>
                <a:lnTo>
                  <a:pt x="1891855" y="4467339"/>
                </a:lnTo>
                <a:lnTo>
                  <a:pt x="1861045" y="4498149"/>
                </a:lnTo>
                <a:lnTo>
                  <a:pt x="1835810" y="4533836"/>
                </a:lnTo>
                <a:lnTo>
                  <a:pt x="1816900" y="4573663"/>
                </a:lnTo>
                <a:lnTo>
                  <a:pt x="1805025" y="4616932"/>
                </a:lnTo>
                <a:lnTo>
                  <a:pt x="1800910" y="4662881"/>
                </a:lnTo>
                <a:lnTo>
                  <a:pt x="1805025" y="4708855"/>
                </a:lnTo>
                <a:lnTo>
                  <a:pt x="1816900" y="4752111"/>
                </a:lnTo>
                <a:lnTo>
                  <a:pt x="1835810" y="4791938"/>
                </a:lnTo>
                <a:lnTo>
                  <a:pt x="1861045" y="4827625"/>
                </a:lnTo>
                <a:lnTo>
                  <a:pt x="1891855" y="4858448"/>
                </a:lnTo>
                <a:lnTo>
                  <a:pt x="1927542" y="4883670"/>
                </a:lnTo>
                <a:lnTo>
                  <a:pt x="1967382" y="4902581"/>
                </a:lnTo>
                <a:lnTo>
                  <a:pt x="2010638" y="4914455"/>
                </a:lnTo>
                <a:lnTo>
                  <a:pt x="2056599" y="4918583"/>
                </a:lnTo>
                <a:lnTo>
                  <a:pt x="2102561" y="4914455"/>
                </a:lnTo>
                <a:lnTo>
                  <a:pt x="2145817" y="4902581"/>
                </a:lnTo>
                <a:lnTo>
                  <a:pt x="2185644" y="4883670"/>
                </a:lnTo>
                <a:lnTo>
                  <a:pt x="2221331" y="4858448"/>
                </a:lnTo>
                <a:lnTo>
                  <a:pt x="2252154" y="4827625"/>
                </a:lnTo>
                <a:lnTo>
                  <a:pt x="2277376" y="4791938"/>
                </a:lnTo>
                <a:lnTo>
                  <a:pt x="2296287" y="4752111"/>
                </a:lnTo>
                <a:lnTo>
                  <a:pt x="2308174" y="4708855"/>
                </a:lnTo>
                <a:lnTo>
                  <a:pt x="2312289" y="4662894"/>
                </a:lnTo>
                <a:close/>
              </a:path>
              <a:path w="16587469" h="4918710">
                <a:moveTo>
                  <a:pt x="5393271" y="4662894"/>
                </a:moveTo>
                <a:lnTo>
                  <a:pt x="5389143" y="4616932"/>
                </a:lnTo>
                <a:lnTo>
                  <a:pt x="5377269" y="4573663"/>
                </a:lnTo>
                <a:lnTo>
                  <a:pt x="5358358" y="4533836"/>
                </a:lnTo>
                <a:lnTo>
                  <a:pt x="5333136" y="4498149"/>
                </a:lnTo>
                <a:lnTo>
                  <a:pt x="5302313" y="4467339"/>
                </a:lnTo>
                <a:lnTo>
                  <a:pt x="5266626" y="4442104"/>
                </a:lnTo>
                <a:lnTo>
                  <a:pt x="5226799" y="4423194"/>
                </a:lnTo>
                <a:lnTo>
                  <a:pt x="5183543" y="4411319"/>
                </a:lnTo>
                <a:lnTo>
                  <a:pt x="5137582" y="4407192"/>
                </a:lnTo>
                <a:lnTo>
                  <a:pt x="5091620" y="4411319"/>
                </a:lnTo>
                <a:lnTo>
                  <a:pt x="5048351" y="4423194"/>
                </a:lnTo>
                <a:lnTo>
                  <a:pt x="5008524" y="4442104"/>
                </a:lnTo>
                <a:lnTo>
                  <a:pt x="4972837" y="4467339"/>
                </a:lnTo>
                <a:lnTo>
                  <a:pt x="4942027" y="4498149"/>
                </a:lnTo>
                <a:lnTo>
                  <a:pt x="4916792" y="4533836"/>
                </a:lnTo>
                <a:lnTo>
                  <a:pt x="4897882" y="4573663"/>
                </a:lnTo>
                <a:lnTo>
                  <a:pt x="4886007" y="4616932"/>
                </a:lnTo>
                <a:lnTo>
                  <a:pt x="4881880" y="4662894"/>
                </a:lnTo>
                <a:lnTo>
                  <a:pt x="4886007" y="4708855"/>
                </a:lnTo>
                <a:lnTo>
                  <a:pt x="4897882" y="4752111"/>
                </a:lnTo>
                <a:lnTo>
                  <a:pt x="4916792" y="4791938"/>
                </a:lnTo>
                <a:lnTo>
                  <a:pt x="4942027" y="4827625"/>
                </a:lnTo>
                <a:lnTo>
                  <a:pt x="4972837" y="4858448"/>
                </a:lnTo>
                <a:lnTo>
                  <a:pt x="5008524" y="4883670"/>
                </a:lnTo>
                <a:lnTo>
                  <a:pt x="5048351" y="4902581"/>
                </a:lnTo>
                <a:lnTo>
                  <a:pt x="5091620" y="4914455"/>
                </a:lnTo>
                <a:lnTo>
                  <a:pt x="5137582" y="4918583"/>
                </a:lnTo>
                <a:lnTo>
                  <a:pt x="5183543" y="4914455"/>
                </a:lnTo>
                <a:lnTo>
                  <a:pt x="5226799" y="4902581"/>
                </a:lnTo>
                <a:lnTo>
                  <a:pt x="5266626" y="4883670"/>
                </a:lnTo>
                <a:lnTo>
                  <a:pt x="5302313" y="4858448"/>
                </a:lnTo>
                <a:lnTo>
                  <a:pt x="5333136" y="4827625"/>
                </a:lnTo>
                <a:lnTo>
                  <a:pt x="5358358" y="4791938"/>
                </a:lnTo>
                <a:lnTo>
                  <a:pt x="5377269" y="4752111"/>
                </a:lnTo>
                <a:lnTo>
                  <a:pt x="5389143" y="4708855"/>
                </a:lnTo>
                <a:lnTo>
                  <a:pt x="5393271" y="4662894"/>
                </a:lnTo>
                <a:close/>
              </a:path>
              <a:path w="16587469" h="4918710">
                <a:moveTo>
                  <a:pt x="8474253" y="4662894"/>
                </a:moveTo>
                <a:lnTo>
                  <a:pt x="8470125" y="4616932"/>
                </a:lnTo>
                <a:lnTo>
                  <a:pt x="8458251" y="4573663"/>
                </a:lnTo>
                <a:lnTo>
                  <a:pt x="8439340" y="4533836"/>
                </a:lnTo>
                <a:lnTo>
                  <a:pt x="8414118" y="4498149"/>
                </a:lnTo>
                <a:lnTo>
                  <a:pt x="8383295" y="4467339"/>
                </a:lnTo>
                <a:lnTo>
                  <a:pt x="8347608" y="4442104"/>
                </a:lnTo>
                <a:lnTo>
                  <a:pt x="8307781" y="4423194"/>
                </a:lnTo>
                <a:lnTo>
                  <a:pt x="8264512" y="4411319"/>
                </a:lnTo>
                <a:lnTo>
                  <a:pt x="8218564" y="4407192"/>
                </a:lnTo>
                <a:lnTo>
                  <a:pt x="8172602" y="4411319"/>
                </a:lnTo>
                <a:lnTo>
                  <a:pt x="8129333" y="4423194"/>
                </a:lnTo>
                <a:lnTo>
                  <a:pt x="8089506" y="4442104"/>
                </a:lnTo>
                <a:lnTo>
                  <a:pt x="8053819" y="4467339"/>
                </a:lnTo>
                <a:lnTo>
                  <a:pt x="8022996" y="4498149"/>
                </a:lnTo>
                <a:lnTo>
                  <a:pt x="7997774" y="4533836"/>
                </a:lnTo>
                <a:lnTo>
                  <a:pt x="7978864" y="4573663"/>
                </a:lnTo>
                <a:lnTo>
                  <a:pt x="7966989" y="4616932"/>
                </a:lnTo>
                <a:lnTo>
                  <a:pt x="7962862" y="4662894"/>
                </a:lnTo>
                <a:lnTo>
                  <a:pt x="7966989" y="4708855"/>
                </a:lnTo>
                <a:lnTo>
                  <a:pt x="7978864" y="4752111"/>
                </a:lnTo>
                <a:lnTo>
                  <a:pt x="7997774" y="4791938"/>
                </a:lnTo>
                <a:lnTo>
                  <a:pt x="8022996" y="4827625"/>
                </a:lnTo>
                <a:lnTo>
                  <a:pt x="8053819" y="4858448"/>
                </a:lnTo>
                <a:lnTo>
                  <a:pt x="8089506" y="4883670"/>
                </a:lnTo>
                <a:lnTo>
                  <a:pt x="8129333" y="4902581"/>
                </a:lnTo>
                <a:lnTo>
                  <a:pt x="8172602" y="4914455"/>
                </a:lnTo>
                <a:lnTo>
                  <a:pt x="8218564" y="4918583"/>
                </a:lnTo>
                <a:lnTo>
                  <a:pt x="8264512" y="4914455"/>
                </a:lnTo>
                <a:lnTo>
                  <a:pt x="8307781" y="4902581"/>
                </a:lnTo>
                <a:lnTo>
                  <a:pt x="8347608" y="4883670"/>
                </a:lnTo>
                <a:lnTo>
                  <a:pt x="8383295" y="4858448"/>
                </a:lnTo>
                <a:lnTo>
                  <a:pt x="8414118" y="4827625"/>
                </a:lnTo>
                <a:lnTo>
                  <a:pt x="8439340" y="4791938"/>
                </a:lnTo>
                <a:lnTo>
                  <a:pt x="8458251" y="4752111"/>
                </a:lnTo>
                <a:lnTo>
                  <a:pt x="8470125" y="4708855"/>
                </a:lnTo>
                <a:lnTo>
                  <a:pt x="8474253" y="4662894"/>
                </a:lnTo>
                <a:close/>
              </a:path>
              <a:path w="16587469" h="4918710">
                <a:moveTo>
                  <a:pt x="11555222" y="4662894"/>
                </a:moveTo>
                <a:lnTo>
                  <a:pt x="11551107" y="4616932"/>
                </a:lnTo>
                <a:lnTo>
                  <a:pt x="11539233" y="4573663"/>
                </a:lnTo>
                <a:lnTo>
                  <a:pt x="11520322" y="4533836"/>
                </a:lnTo>
                <a:lnTo>
                  <a:pt x="11495088" y="4498149"/>
                </a:lnTo>
                <a:lnTo>
                  <a:pt x="11464277" y="4467339"/>
                </a:lnTo>
                <a:lnTo>
                  <a:pt x="11428590" y="4442104"/>
                </a:lnTo>
                <a:lnTo>
                  <a:pt x="11388750" y="4423194"/>
                </a:lnTo>
                <a:lnTo>
                  <a:pt x="11345494" y="4411319"/>
                </a:lnTo>
                <a:lnTo>
                  <a:pt x="11299533" y="4407192"/>
                </a:lnTo>
                <a:lnTo>
                  <a:pt x="11253572" y="4411319"/>
                </a:lnTo>
                <a:lnTo>
                  <a:pt x="11210315" y="4423194"/>
                </a:lnTo>
                <a:lnTo>
                  <a:pt x="11170488" y="4442104"/>
                </a:lnTo>
                <a:lnTo>
                  <a:pt x="11134801" y="4467339"/>
                </a:lnTo>
                <a:lnTo>
                  <a:pt x="11103978" y="4498149"/>
                </a:lnTo>
                <a:lnTo>
                  <a:pt x="11078756" y="4533836"/>
                </a:lnTo>
                <a:lnTo>
                  <a:pt x="11059846" y="4573663"/>
                </a:lnTo>
                <a:lnTo>
                  <a:pt x="11047971" y="4616932"/>
                </a:lnTo>
                <a:lnTo>
                  <a:pt x="11043844" y="4662881"/>
                </a:lnTo>
                <a:lnTo>
                  <a:pt x="11047971" y="4708855"/>
                </a:lnTo>
                <a:lnTo>
                  <a:pt x="11059846" y="4752111"/>
                </a:lnTo>
                <a:lnTo>
                  <a:pt x="11078756" y="4791938"/>
                </a:lnTo>
                <a:lnTo>
                  <a:pt x="11103978" y="4827625"/>
                </a:lnTo>
                <a:lnTo>
                  <a:pt x="11134801" y="4858448"/>
                </a:lnTo>
                <a:lnTo>
                  <a:pt x="11170488" y="4883670"/>
                </a:lnTo>
                <a:lnTo>
                  <a:pt x="11210315" y="4902581"/>
                </a:lnTo>
                <a:lnTo>
                  <a:pt x="11253572" y="4914455"/>
                </a:lnTo>
                <a:lnTo>
                  <a:pt x="11299546" y="4918583"/>
                </a:lnTo>
                <a:lnTo>
                  <a:pt x="11345494" y="4914455"/>
                </a:lnTo>
                <a:lnTo>
                  <a:pt x="11388750" y="4902581"/>
                </a:lnTo>
                <a:lnTo>
                  <a:pt x="11428590" y="4883670"/>
                </a:lnTo>
                <a:lnTo>
                  <a:pt x="11464277" y="4858448"/>
                </a:lnTo>
                <a:lnTo>
                  <a:pt x="11495088" y="4827625"/>
                </a:lnTo>
                <a:lnTo>
                  <a:pt x="11520322" y="4791938"/>
                </a:lnTo>
                <a:lnTo>
                  <a:pt x="11539233" y="4752111"/>
                </a:lnTo>
                <a:lnTo>
                  <a:pt x="11551107" y="4708855"/>
                </a:lnTo>
                <a:lnTo>
                  <a:pt x="11555222" y="4662894"/>
                </a:lnTo>
                <a:close/>
              </a:path>
              <a:path w="16587469" h="4918710">
                <a:moveTo>
                  <a:pt x="14636204" y="4662894"/>
                </a:moveTo>
                <a:lnTo>
                  <a:pt x="14632089" y="4616932"/>
                </a:lnTo>
                <a:lnTo>
                  <a:pt x="14620215" y="4573663"/>
                </a:lnTo>
                <a:lnTo>
                  <a:pt x="14601304" y="4533836"/>
                </a:lnTo>
                <a:lnTo>
                  <a:pt x="14576070" y="4498149"/>
                </a:lnTo>
                <a:lnTo>
                  <a:pt x="14545259" y="4467339"/>
                </a:lnTo>
                <a:lnTo>
                  <a:pt x="14509572" y="4442104"/>
                </a:lnTo>
                <a:lnTo>
                  <a:pt x="14469732" y="4423194"/>
                </a:lnTo>
                <a:lnTo>
                  <a:pt x="14426476" y="4411319"/>
                </a:lnTo>
                <a:lnTo>
                  <a:pt x="14380515" y="4407192"/>
                </a:lnTo>
                <a:lnTo>
                  <a:pt x="14334554" y="4411319"/>
                </a:lnTo>
                <a:lnTo>
                  <a:pt x="14291297" y="4423194"/>
                </a:lnTo>
                <a:lnTo>
                  <a:pt x="14251470" y="4442104"/>
                </a:lnTo>
                <a:lnTo>
                  <a:pt x="14215783" y="4467339"/>
                </a:lnTo>
                <a:lnTo>
                  <a:pt x="14184960" y="4498149"/>
                </a:lnTo>
                <a:lnTo>
                  <a:pt x="14159738" y="4533836"/>
                </a:lnTo>
                <a:lnTo>
                  <a:pt x="14140828" y="4573663"/>
                </a:lnTo>
                <a:lnTo>
                  <a:pt x="14128941" y="4616932"/>
                </a:lnTo>
                <a:lnTo>
                  <a:pt x="14124826" y="4662894"/>
                </a:lnTo>
                <a:lnTo>
                  <a:pt x="14128941" y="4708855"/>
                </a:lnTo>
                <a:lnTo>
                  <a:pt x="14140828" y="4752111"/>
                </a:lnTo>
                <a:lnTo>
                  <a:pt x="14159738" y="4791938"/>
                </a:lnTo>
                <a:lnTo>
                  <a:pt x="14184960" y="4827625"/>
                </a:lnTo>
                <a:lnTo>
                  <a:pt x="14215783" y="4858448"/>
                </a:lnTo>
                <a:lnTo>
                  <a:pt x="14251470" y="4883670"/>
                </a:lnTo>
                <a:lnTo>
                  <a:pt x="14291297" y="4902581"/>
                </a:lnTo>
                <a:lnTo>
                  <a:pt x="14334554" y="4914455"/>
                </a:lnTo>
                <a:lnTo>
                  <a:pt x="14380515" y="4918583"/>
                </a:lnTo>
                <a:lnTo>
                  <a:pt x="14426476" y="4914455"/>
                </a:lnTo>
                <a:lnTo>
                  <a:pt x="14469732" y="4902581"/>
                </a:lnTo>
                <a:lnTo>
                  <a:pt x="14509572" y="4883670"/>
                </a:lnTo>
                <a:lnTo>
                  <a:pt x="14545259" y="4858448"/>
                </a:lnTo>
                <a:lnTo>
                  <a:pt x="14576070" y="4827625"/>
                </a:lnTo>
                <a:lnTo>
                  <a:pt x="14601304" y="4791938"/>
                </a:lnTo>
                <a:lnTo>
                  <a:pt x="14620215" y="4752111"/>
                </a:lnTo>
                <a:lnTo>
                  <a:pt x="14632089" y="4708855"/>
                </a:lnTo>
                <a:lnTo>
                  <a:pt x="14636204" y="4662894"/>
                </a:lnTo>
                <a:close/>
              </a:path>
              <a:path w="16587469" h="4918710">
                <a:moveTo>
                  <a:pt x="16218637" y="798347"/>
                </a:moveTo>
                <a:lnTo>
                  <a:pt x="16215309" y="757148"/>
                </a:lnTo>
                <a:lnTo>
                  <a:pt x="16188690" y="689597"/>
                </a:lnTo>
                <a:lnTo>
                  <a:pt x="16137065" y="641743"/>
                </a:lnTo>
                <a:lnTo>
                  <a:pt x="16066059" y="617181"/>
                </a:lnTo>
                <a:lnTo>
                  <a:pt x="16023400" y="614108"/>
                </a:lnTo>
                <a:lnTo>
                  <a:pt x="15612415" y="614108"/>
                </a:lnTo>
                <a:lnTo>
                  <a:pt x="15612415" y="197878"/>
                </a:lnTo>
                <a:lnTo>
                  <a:pt x="15609342" y="156260"/>
                </a:lnTo>
                <a:lnTo>
                  <a:pt x="15600121" y="118732"/>
                </a:lnTo>
                <a:lnTo>
                  <a:pt x="15563266" y="55956"/>
                </a:lnTo>
                <a:lnTo>
                  <a:pt x="15505227" y="13995"/>
                </a:lnTo>
                <a:lnTo>
                  <a:pt x="15468537" y="3505"/>
                </a:lnTo>
                <a:lnTo>
                  <a:pt x="15426728" y="0"/>
                </a:lnTo>
                <a:lnTo>
                  <a:pt x="15384907" y="3505"/>
                </a:lnTo>
                <a:lnTo>
                  <a:pt x="15348217" y="13995"/>
                </a:lnTo>
                <a:lnTo>
                  <a:pt x="15290191" y="55956"/>
                </a:lnTo>
                <a:lnTo>
                  <a:pt x="15254351" y="118732"/>
                </a:lnTo>
                <a:lnTo>
                  <a:pt x="15245385" y="156260"/>
                </a:lnTo>
                <a:lnTo>
                  <a:pt x="15242401" y="197878"/>
                </a:lnTo>
                <a:lnTo>
                  <a:pt x="15242401" y="614108"/>
                </a:lnTo>
                <a:lnTo>
                  <a:pt x="14831416" y="614108"/>
                </a:lnTo>
                <a:lnTo>
                  <a:pt x="14788668" y="617181"/>
                </a:lnTo>
                <a:lnTo>
                  <a:pt x="14750530" y="626389"/>
                </a:lnTo>
                <a:lnTo>
                  <a:pt x="14688058" y="663244"/>
                </a:lnTo>
                <a:lnTo>
                  <a:pt x="14649145" y="720902"/>
                </a:lnTo>
                <a:lnTo>
                  <a:pt x="14636179" y="798347"/>
                </a:lnTo>
                <a:lnTo>
                  <a:pt x="14639506" y="836383"/>
                </a:lnTo>
                <a:lnTo>
                  <a:pt x="14666125" y="903249"/>
                </a:lnTo>
                <a:lnTo>
                  <a:pt x="14718779" y="955370"/>
                </a:lnTo>
                <a:lnTo>
                  <a:pt x="14789773" y="981976"/>
                </a:lnTo>
                <a:lnTo>
                  <a:pt x="14831416" y="985304"/>
                </a:lnTo>
                <a:lnTo>
                  <a:pt x="15242401" y="985304"/>
                </a:lnTo>
                <a:lnTo>
                  <a:pt x="15242401" y="1400162"/>
                </a:lnTo>
                <a:lnTo>
                  <a:pt x="15245385" y="1442389"/>
                </a:lnTo>
                <a:lnTo>
                  <a:pt x="15254351" y="1480337"/>
                </a:lnTo>
                <a:lnTo>
                  <a:pt x="15290191" y="1543456"/>
                </a:lnTo>
                <a:lnTo>
                  <a:pt x="15348903" y="1584401"/>
                </a:lnTo>
                <a:lnTo>
                  <a:pt x="15426728" y="1598041"/>
                </a:lnTo>
                <a:lnTo>
                  <a:pt x="15468029" y="1594637"/>
                </a:lnTo>
                <a:lnTo>
                  <a:pt x="15536291" y="1567332"/>
                </a:lnTo>
                <a:lnTo>
                  <a:pt x="15584767" y="1514030"/>
                </a:lnTo>
                <a:lnTo>
                  <a:pt x="15609342" y="1442389"/>
                </a:lnTo>
                <a:lnTo>
                  <a:pt x="15612415" y="1400162"/>
                </a:lnTo>
                <a:lnTo>
                  <a:pt x="15612415" y="985304"/>
                </a:lnTo>
                <a:lnTo>
                  <a:pt x="16023400" y="985304"/>
                </a:lnTo>
                <a:lnTo>
                  <a:pt x="16066059" y="982230"/>
                </a:lnTo>
                <a:lnTo>
                  <a:pt x="16103956" y="973023"/>
                </a:lnTo>
                <a:lnTo>
                  <a:pt x="16165386" y="936180"/>
                </a:lnTo>
                <a:lnTo>
                  <a:pt x="16205327" y="877150"/>
                </a:lnTo>
                <a:lnTo>
                  <a:pt x="16215309" y="840219"/>
                </a:lnTo>
                <a:lnTo>
                  <a:pt x="16218637" y="798347"/>
                </a:lnTo>
                <a:close/>
              </a:path>
              <a:path w="16587469" h="4918710">
                <a:moveTo>
                  <a:pt x="16587178" y="3128899"/>
                </a:moveTo>
                <a:lnTo>
                  <a:pt x="16574910" y="3084487"/>
                </a:lnTo>
                <a:lnTo>
                  <a:pt x="16540201" y="3058680"/>
                </a:lnTo>
                <a:lnTo>
                  <a:pt x="16507194" y="3053664"/>
                </a:lnTo>
                <a:lnTo>
                  <a:pt x="16338842" y="3053664"/>
                </a:lnTo>
                <a:lnTo>
                  <a:pt x="16338842" y="2883700"/>
                </a:lnTo>
                <a:lnTo>
                  <a:pt x="16327514" y="2837726"/>
                </a:lnTo>
                <a:lnTo>
                  <a:pt x="16294938" y="2808617"/>
                </a:lnTo>
                <a:lnTo>
                  <a:pt x="16262782" y="2802902"/>
                </a:lnTo>
                <a:lnTo>
                  <a:pt x="16245650" y="2804325"/>
                </a:lnTo>
                <a:lnTo>
                  <a:pt x="16206851" y="2825750"/>
                </a:lnTo>
                <a:lnTo>
                  <a:pt x="16188500" y="2866707"/>
                </a:lnTo>
                <a:lnTo>
                  <a:pt x="16187281" y="2883700"/>
                </a:lnTo>
                <a:lnTo>
                  <a:pt x="16187281" y="3053664"/>
                </a:lnTo>
                <a:lnTo>
                  <a:pt x="16018917" y="3053664"/>
                </a:lnTo>
                <a:lnTo>
                  <a:pt x="15972041" y="3064954"/>
                </a:lnTo>
                <a:lnTo>
                  <a:pt x="15944253" y="3097263"/>
                </a:lnTo>
                <a:lnTo>
                  <a:pt x="15938945" y="3128899"/>
                </a:lnTo>
                <a:lnTo>
                  <a:pt x="15940304" y="3144431"/>
                </a:lnTo>
                <a:lnTo>
                  <a:pt x="15960751" y="3183509"/>
                </a:lnTo>
                <a:lnTo>
                  <a:pt x="16001861" y="3203879"/>
                </a:lnTo>
                <a:lnTo>
                  <a:pt x="16018917" y="3205238"/>
                </a:lnTo>
                <a:lnTo>
                  <a:pt x="16187281" y="3205238"/>
                </a:lnTo>
                <a:lnTo>
                  <a:pt x="16187281" y="3374644"/>
                </a:lnTo>
                <a:lnTo>
                  <a:pt x="16198291" y="3421138"/>
                </a:lnTo>
                <a:lnTo>
                  <a:pt x="16230905" y="3449866"/>
                </a:lnTo>
                <a:lnTo>
                  <a:pt x="16262782" y="3455441"/>
                </a:lnTo>
                <a:lnTo>
                  <a:pt x="16279698" y="3454044"/>
                </a:lnTo>
                <a:lnTo>
                  <a:pt x="16318713" y="3433153"/>
                </a:lnTo>
                <a:lnTo>
                  <a:pt x="16337585" y="3391878"/>
                </a:lnTo>
                <a:lnTo>
                  <a:pt x="16338842" y="3374644"/>
                </a:lnTo>
                <a:lnTo>
                  <a:pt x="16338842" y="3205238"/>
                </a:lnTo>
                <a:lnTo>
                  <a:pt x="16507194" y="3205238"/>
                </a:lnTo>
                <a:lnTo>
                  <a:pt x="16553764" y="3193948"/>
                </a:lnTo>
                <a:lnTo>
                  <a:pt x="16581730" y="3161068"/>
                </a:lnTo>
                <a:lnTo>
                  <a:pt x="16585819" y="3145993"/>
                </a:lnTo>
                <a:lnTo>
                  <a:pt x="16587178" y="3128899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71570" y="2543823"/>
            <a:ext cx="5295899" cy="2819399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52700" y="2507658"/>
            <a:ext cx="5457825" cy="2857458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934726" y="6642812"/>
            <a:ext cx="6419849" cy="33623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50" b="1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9735185" cy="10287000"/>
          </a:xfrm>
          <a:custGeom>
            <a:avLst/>
            <a:gdLst/>
            <a:ahLst/>
            <a:cxnLst/>
            <a:rect l="l" t="t" r="r" b="b"/>
            <a:pathLst>
              <a:path w="9735185" h="10287000">
                <a:moveTo>
                  <a:pt x="4490257" y="0"/>
                </a:moveTo>
                <a:lnTo>
                  <a:pt x="9734682" y="10287000"/>
                </a:lnTo>
                <a:lnTo>
                  <a:pt x="0" y="10287000"/>
                </a:lnTo>
                <a:lnTo>
                  <a:pt x="0" y="0"/>
                </a:lnTo>
                <a:lnTo>
                  <a:pt x="4490257" y="0"/>
                </a:lnTo>
                <a:close/>
              </a:path>
            </a:pathLst>
          </a:custGeom>
          <a:solidFill>
            <a:srgbClr val="203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0"/>
            <a:ext cx="8275955" cy="10287000"/>
          </a:xfrm>
          <a:custGeom>
            <a:avLst/>
            <a:gdLst/>
            <a:ahLst/>
            <a:cxnLst/>
            <a:rect l="l" t="t" r="r" b="b"/>
            <a:pathLst>
              <a:path w="8275955" h="10287000">
                <a:moveTo>
                  <a:pt x="3031299" y="0"/>
                </a:moveTo>
                <a:lnTo>
                  <a:pt x="8275723" y="10287000"/>
                </a:lnTo>
                <a:lnTo>
                  <a:pt x="0" y="10287000"/>
                </a:lnTo>
                <a:lnTo>
                  <a:pt x="0" y="0"/>
                </a:lnTo>
                <a:lnTo>
                  <a:pt x="3031299" y="0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040041" y="1028711"/>
            <a:ext cx="16206469" cy="8223884"/>
          </a:xfrm>
          <a:custGeom>
            <a:avLst/>
            <a:gdLst/>
            <a:ahLst/>
            <a:cxnLst/>
            <a:rect l="l" t="t" r="r" b="b"/>
            <a:pathLst>
              <a:path w="16206469" h="8223884">
                <a:moveTo>
                  <a:pt x="294703" y="147650"/>
                </a:moveTo>
                <a:lnTo>
                  <a:pt x="287185" y="101028"/>
                </a:lnTo>
                <a:lnTo>
                  <a:pt x="266242" y="60502"/>
                </a:lnTo>
                <a:lnTo>
                  <a:pt x="260451" y="54698"/>
                </a:lnTo>
                <a:lnTo>
                  <a:pt x="240106" y="34315"/>
                </a:lnTo>
                <a:lnTo>
                  <a:pt x="240106" y="147650"/>
                </a:lnTo>
                <a:lnTo>
                  <a:pt x="232803" y="183794"/>
                </a:lnTo>
                <a:lnTo>
                  <a:pt x="212915" y="213334"/>
                </a:lnTo>
                <a:lnTo>
                  <a:pt x="183426" y="233273"/>
                </a:lnTo>
                <a:lnTo>
                  <a:pt x="147358" y="240588"/>
                </a:lnTo>
                <a:lnTo>
                  <a:pt x="111277" y="233273"/>
                </a:lnTo>
                <a:lnTo>
                  <a:pt x="81800" y="213334"/>
                </a:lnTo>
                <a:lnTo>
                  <a:pt x="61899" y="183794"/>
                </a:lnTo>
                <a:lnTo>
                  <a:pt x="54597" y="147650"/>
                </a:lnTo>
                <a:lnTo>
                  <a:pt x="61899" y="111506"/>
                </a:lnTo>
                <a:lnTo>
                  <a:pt x="81800" y="81953"/>
                </a:lnTo>
                <a:lnTo>
                  <a:pt x="111277" y="62014"/>
                </a:lnTo>
                <a:lnTo>
                  <a:pt x="147358" y="54698"/>
                </a:lnTo>
                <a:lnTo>
                  <a:pt x="183426" y="62014"/>
                </a:lnTo>
                <a:lnTo>
                  <a:pt x="212915" y="81953"/>
                </a:lnTo>
                <a:lnTo>
                  <a:pt x="232803" y="111506"/>
                </a:lnTo>
                <a:lnTo>
                  <a:pt x="240106" y="147650"/>
                </a:lnTo>
                <a:lnTo>
                  <a:pt x="240106" y="34315"/>
                </a:lnTo>
                <a:lnTo>
                  <a:pt x="234327" y="28524"/>
                </a:lnTo>
                <a:lnTo>
                  <a:pt x="193878" y="7531"/>
                </a:lnTo>
                <a:lnTo>
                  <a:pt x="147358" y="0"/>
                </a:lnTo>
                <a:lnTo>
                  <a:pt x="100825" y="7531"/>
                </a:lnTo>
                <a:lnTo>
                  <a:pt x="60388" y="28524"/>
                </a:lnTo>
                <a:lnTo>
                  <a:pt x="28473" y="60502"/>
                </a:lnTo>
                <a:lnTo>
                  <a:pt x="7518" y="101028"/>
                </a:lnTo>
                <a:lnTo>
                  <a:pt x="0" y="147650"/>
                </a:lnTo>
                <a:lnTo>
                  <a:pt x="7518" y="194259"/>
                </a:lnTo>
                <a:lnTo>
                  <a:pt x="28473" y="234784"/>
                </a:lnTo>
                <a:lnTo>
                  <a:pt x="60388" y="266763"/>
                </a:lnTo>
                <a:lnTo>
                  <a:pt x="100825" y="287756"/>
                </a:lnTo>
                <a:lnTo>
                  <a:pt x="147358" y="295287"/>
                </a:lnTo>
                <a:lnTo>
                  <a:pt x="193878" y="287756"/>
                </a:lnTo>
                <a:lnTo>
                  <a:pt x="234327" y="266763"/>
                </a:lnTo>
                <a:lnTo>
                  <a:pt x="260451" y="240588"/>
                </a:lnTo>
                <a:lnTo>
                  <a:pt x="266242" y="234784"/>
                </a:lnTo>
                <a:lnTo>
                  <a:pt x="287185" y="194259"/>
                </a:lnTo>
                <a:lnTo>
                  <a:pt x="294703" y="147650"/>
                </a:lnTo>
                <a:close/>
              </a:path>
              <a:path w="16206469" h="8223884">
                <a:moveTo>
                  <a:pt x="782599" y="147650"/>
                </a:moveTo>
                <a:lnTo>
                  <a:pt x="775068" y="101028"/>
                </a:lnTo>
                <a:lnTo>
                  <a:pt x="754126" y="60502"/>
                </a:lnTo>
                <a:lnTo>
                  <a:pt x="748334" y="54698"/>
                </a:lnTo>
                <a:lnTo>
                  <a:pt x="728002" y="34328"/>
                </a:lnTo>
                <a:lnTo>
                  <a:pt x="728002" y="147650"/>
                </a:lnTo>
                <a:lnTo>
                  <a:pt x="720699" y="183794"/>
                </a:lnTo>
                <a:lnTo>
                  <a:pt x="700798" y="213334"/>
                </a:lnTo>
                <a:lnTo>
                  <a:pt x="671309" y="233273"/>
                </a:lnTo>
                <a:lnTo>
                  <a:pt x="635241" y="240588"/>
                </a:lnTo>
                <a:lnTo>
                  <a:pt x="599173" y="233273"/>
                </a:lnTo>
                <a:lnTo>
                  <a:pt x="569683" y="213334"/>
                </a:lnTo>
                <a:lnTo>
                  <a:pt x="549783" y="183794"/>
                </a:lnTo>
                <a:lnTo>
                  <a:pt x="542480" y="147650"/>
                </a:lnTo>
                <a:lnTo>
                  <a:pt x="549783" y="111506"/>
                </a:lnTo>
                <a:lnTo>
                  <a:pt x="569683" y="81953"/>
                </a:lnTo>
                <a:lnTo>
                  <a:pt x="599173" y="62014"/>
                </a:lnTo>
                <a:lnTo>
                  <a:pt x="635241" y="54698"/>
                </a:lnTo>
                <a:lnTo>
                  <a:pt x="671309" y="62014"/>
                </a:lnTo>
                <a:lnTo>
                  <a:pt x="700798" y="81953"/>
                </a:lnTo>
                <a:lnTo>
                  <a:pt x="720699" y="111506"/>
                </a:lnTo>
                <a:lnTo>
                  <a:pt x="728002" y="147650"/>
                </a:lnTo>
                <a:lnTo>
                  <a:pt x="728002" y="34328"/>
                </a:lnTo>
                <a:lnTo>
                  <a:pt x="722210" y="28524"/>
                </a:lnTo>
                <a:lnTo>
                  <a:pt x="681761" y="7531"/>
                </a:lnTo>
                <a:lnTo>
                  <a:pt x="635241" y="0"/>
                </a:lnTo>
                <a:lnTo>
                  <a:pt x="588708" y="7531"/>
                </a:lnTo>
                <a:lnTo>
                  <a:pt x="548271" y="28524"/>
                </a:lnTo>
                <a:lnTo>
                  <a:pt x="516356" y="60502"/>
                </a:lnTo>
                <a:lnTo>
                  <a:pt x="495414" y="101028"/>
                </a:lnTo>
                <a:lnTo>
                  <a:pt x="487883" y="147650"/>
                </a:lnTo>
                <a:lnTo>
                  <a:pt x="495414" y="194259"/>
                </a:lnTo>
                <a:lnTo>
                  <a:pt x="516356" y="234784"/>
                </a:lnTo>
                <a:lnTo>
                  <a:pt x="548271" y="266763"/>
                </a:lnTo>
                <a:lnTo>
                  <a:pt x="588708" y="287756"/>
                </a:lnTo>
                <a:lnTo>
                  <a:pt x="635241" y="295287"/>
                </a:lnTo>
                <a:lnTo>
                  <a:pt x="681761" y="287756"/>
                </a:lnTo>
                <a:lnTo>
                  <a:pt x="722210" y="266763"/>
                </a:lnTo>
                <a:lnTo>
                  <a:pt x="748334" y="240588"/>
                </a:lnTo>
                <a:lnTo>
                  <a:pt x="754126" y="234784"/>
                </a:lnTo>
                <a:lnTo>
                  <a:pt x="775068" y="194259"/>
                </a:lnTo>
                <a:lnTo>
                  <a:pt x="782599" y="147650"/>
                </a:lnTo>
                <a:close/>
              </a:path>
              <a:path w="16206469" h="8223884">
                <a:moveTo>
                  <a:pt x="1270482" y="147650"/>
                </a:moveTo>
                <a:lnTo>
                  <a:pt x="1262951" y="101028"/>
                </a:lnTo>
                <a:lnTo>
                  <a:pt x="1242009" y="60502"/>
                </a:lnTo>
                <a:lnTo>
                  <a:pt x="1236218" y="54698"/>
                </a:lnTo>
                <a:lnTo>
                  <a:pt x="1215885" y="34328"/>
                </a:lnTo>
                <a:lnTo>
                  <a:pt x="1215885" y="147650"/>
                </a:lnTo>
                <a:lnTo>
                  <a:pt x="1208582" y="183794"/>
                </a:lnTo>
                <a:lnTo>
                  <a:pt x="1188681" y="213334"/>
                </a:lnTo>
                <a:lnTo>
                  <a:pt x="1159192" y="233273"/>
                </a:lnTo>
                <a:lnTo>
                  <a:pt x="1123124" y="240588"/>
                </a:lnTo>
                <a:lnTo>
                  <a:pt x="1087056" y="233273"/>
                </a:lnTo>
                <a:lnTo>
                  <a:pt x="1057567" y="213334"/>
                </a:lnTo>
                <a:lnTo>
                  <a:pt x="1037678" y="183794"/>
                </a:lnTo>
                <a:lnTo>
                  <a:pt x="1030376" y="147650"/>
                </a:lnTo>
                <a:lnTo>
                  <a:pt x="1037678" y="111506"/>
                </a:lnTo>
                <a:lnTo>
                  <a:pt x="1057567" y="81953"/>
                </a:lnTo>
                <a:lnTo>
                  <a:pt x="1087056" y="62014"/>
                </a:lnTo>
                <a:lnTo>
                  <a:pt x="1123124" y="54698"/>
                </a:lnTo>
                <a:lnTo>
                  <a:pt x="1159192" y="62014"/>
                </a:lnTo>
                <a:lnTo>
                  <a:pt x="1188681" y="81953"/>
                </a:lnTo>
                <a:lnTo>
                  <a:pt x="1208582" y="111506"/>
                </a:lnTo>
                <a:lnTo>
                  <a:pt x="1215885" y="147650"/>
                </a:lnTo>
                <a:lnTo>
                  <a:pt x="1215885" y="34328"/>
                </a:lnTo>
                <a:lnTo>
                  <a:pt x="1210094" y="28524"/>
                </a:lnTo>
                <a:lnTo>
                  <a:pt x="1169657" y="7531"/>
                </a:lnTo>
                <a:lnTo>
                  <a:pt x="1123124" y="0"/>
                </a:lnTo>
                <a:lnTo>
                  <a:pt x="1076604" y="7531"/>
                </a:lnTo>
                <a:lnTo>
                  <a:pt x="1036154" y="28524"/>
                </a:lnTo>
                <a:lnTo>
                  <a:pt x="1004239" y="60502"/>
                </a:lnTo>
                <a:lnTo>
                  <a:pt x="983297" y="101028"/>
                </a:lnTo>
                <a:lnTo>
                  <a:pt x="975779" y="147650"/>
                </a:lnTo>
                <a:lnTo>
                  <a:pt x="983297" y="194259"/>
                </a:lnTo>
                <a:lnTo>
                  <a:pt x="1004239" y="234784"/>
                </a:lnTo>
                <a:lnTo>
                  <a:pt x="1036154" y="266763"/>
                </a:lnTo>
                <a:lnTo>
                  <a:pt x="1076604" y="287756"/>
                </a:lnTo>
                <a:lnTo>
                  <a:pt x="1123124" y="295287"/>
                </a:lnTo>
                <a:lnTo>
                  <a:pt x="1169657" y="287756"/>
                </a:lnTo>
                <a:lnTo>
                  <a:pt x="1210094" y="266763"/>
                </a:lnTo>
                <a:lnTo>
                  <a:pt x="1236218" y="240588"/>
                </a:lnTo>
                <a:lnTo>
                  <a:pt x="1242009" y="234784"/>
                </a:lnTo>
                <a:lnTo>
                  <a:pt x="1262951" y="194259"/>
                </a:lnTo>
                <a:lnTo>
                  <a:pt x="1270482" y="147650"/>
                </a:lnTo>
                <a:close/>
              </a:path>
              <a:path w="16206469" h="8223884">
                <a:moveTo>
                  <a:pt x="1758365" y="147650"/>
                </a:moveTo>
                <a:lnTo>
                  <a:pt x="1750834" y="101028"/>
                </a:lnTo>
                <a:lnTo>
                  <a:pt x="1729892" y="60502"/>
                </a:lnTo>
                <a:lnTo>
                  <a:pt x="1724113" y="54698"/>
                </a:lnTo>
                <a:lnTo>
                  <a:pt x="1703768" y="34328"/>
                </a:lnTo>
                <a:lnTo>
                  <a:pt x="1703768" y="147650"/>
                </a:lnTo>
                <a:lnTo>
                  <a:pt x="1696466" y="183794"/>
                </a:lnTo>
                <a:lnTo>
                  <a:pt x="1676577" y="213334"/>
                </a:lnTo>
                <a:lnTo>
                  <a:pt x="1647088" y="233273"/>
                </a:lnTo>
                <a:lnTo>
                  <a:pt x="1611020" y="240588"/>
                </a:lnTo>
                <a:lnTo>
                  <a:pt x="1574939" y="233273"/>
                </a:lnTo>
                <a:lnTo>
                  <a:pt x="1545463" y="213334"/>
                </a:lnTo>
                <a:lnTo>
                  <a:pt x="1525562" y="183794"/>
                </a:lnTo>
                <a:lnTo>
                  <a:pt x="1518259" y="147650"/>
                </a:lnTo>
                <a:lnTo>
                  <a:pt x="1525562" y="111506"/>
                </a:lnTo>
                <a:lnTo>
                  <a:pt x="1545463" y="81953"/>
                </a:lnTo>
                <a:lnTo>
                  <a:pt x="1574939" y="62014"/>
                </a:lnTo>
                <a:lnTo>
                  <a:pt x="1611020" y="54698"/>
                </a:lnTo>
                <a:lnTo>
                  <a:pt x="1647088" y="62014"/>
                </a:lnTo>
                <a:lnTo>
                  <a:pt x="1676577" y="81953"/>
                </a:lnTo>
                <a:lnTo>
                  <a:pt x="1696466" y="111506"/>
                </a:lnTo>
                <a:lnTo>
                  <a:pt x="1703768" y="147650"/>
                </a:lnTo>
                <a:lnTo>
                  <a:pt x="1703768" y="34328"/>
                </a:lnTo>
                <a:lnTo>
                  <a:pt x="1697977" y="28524"/>
                </a:lnTo>
                <a:lnTo>
                  <a:pt x="1657540" y="7531"/>
                </a:lnTo>
                <a:lnTo>
                  <a:pt x="1611020" y="0"/>
                </a:lnTo>
                <a:lnTo>
                  <a:pt x="1564487" y="7531"/>
                </a:lnTo>
                <a:lnTo>
                  <a:pt x="1524050" y="28524"/>
                </a:lnTo>
                <a:lnTo>
                  <a:pt x="1492135" y="60502"/>
                </a:lnTo>
                <a:lnTo>
                  <a:pt x="1471193" y="101028"/>
                </a:lnTo>
                <a:lnTo>
                  <a:pt x="1463662" y="147650"/>
                </a:lnTo>
                <a:lnTo>
                  <a:pt x="1471193" y="194259"/>
                </a:lnTo>
                <a:lnTo>
                  <a:pt x="1492135" y="234784"/>
                </a:lnTo>
                <a:lnTo>
                  <a:pt x="1524050" y="266763"/>
                </a:lnTo>
                <a:lnTo>
                  <a:pt x="1564487" y="287756"/>
                </a:lnTo>
                <a:lnTo>
                  <a:pt x="1611020" y="295287"/>
                </a:lnTo>
                <a:lnTo>
                  <a:pt x="1657540" y="287756"/>
                </a:lnTo>
                <a:lnTo>
                  <a:pt x="1697977" y="266763"/>
                </a:lnTo>
                <a:lnTo>
                  <a:pt x="1724113" y="240588"/>
                </a:lnTo>
                <a:lnTo>
                  <a:pt x="1729892" y="234784"/>
                </a:lnTo>
                <a:lnTo>
                  <a:pt x="1750834" y="194259"/>
                </a:lnTo>
                <a:lnTo>
                  <a:pt x="1758365" y="147650"/>
                </a:lnTo>
                <a:close/>
              </a:path>
              <a:path w="16206469" h="8223884">
                <a:moveTo>
                  <a:pt x="14742249" y="8075752"/>
                </a:moveTo>
                <a:lnTo>
                  <a:pt x="14734718" y="8029130"/>
                </a:lnTo>
                <a:lnTo>
                  <a:pt x="14713776" y="7988605"/>
                </a:lnTo>
                <a:lnTo>
                  <a:pt x="14707984" y="7982801"/>
                </a:lnTo>
                <a:lnTo>
                  <a:pt x="14687652" y="7962430"/>
                </a:lnTo>
                <a:lnTo>
                  <a:pt x="14687652" y="8075752"/>
                </a:lnTo>
                <a:lnTo>
                  <a:pt x="14680349" y="8111896"/>
                </a:lnTo>
                <a:lnTo>
                  <a:pt x="14660448" y="8141436"/>
                </a:lnTo>
                <a:lnTo>
                  <a:pt x="14630959" y="8161375"/>
                </a:lnTo>
                <a:lnTo>
                  <a:pt x="14594891" y="8168691"/>
                </a:lnTo>
                <a:lnTo>
                  <a:pt x="14558823" y="8161375"/>
                </a:lnTo>
                <a:lnTo>
                  <a:pt x="14529334" y="8141436"/>
                </a:lnTo>
                <a:lnTo>
                  <a:pt x="14509433" y="8111896"/>
                </a:lnTo>
                <a:lnTo>
                  <a:pt x="14502143" y="8075752"/>
                </a:lnTo>
                <a:lnTo>
                  <a:pt x="14509433" y="8039608"/>
                </a:lnTo>
                <a:lnTo>
                  <a:pt x="14529334" y="8010055"/>
                </a:lnTo>
                <a:lnTo>
                  <a:pt x="14558823" y="7990116"/>
                </a:lnTo>
                <a:lnTo>
                  <a:pt x="14594891" y="7982801"/>
                </a:lnTo>
                <a:lnTo>
                  <a:pt x="14630959" y="7990116"/>
                </a:lnTo>
                <a:lnTo>
                  <a:pt x="14660448" y="8010055"/>
                </a:lnTo>
                <a:lnTo>
                  <a:pt x="14680349" y="8039608"/>
                </a:lnTo>
                <a:lnTo>
                  <a:pt x="14687652" y="8075752"/>
                </a:lnTo>
                <a:lnTo>
                  <a:pt x="14687652" y="7962430"/>
                </a:lnTo>
                <a:lnTo>
                  <a:pt x="14681861" y="7956626"/>
                </a:lnTo>
                <a:lnTo>
                  <a:pt x="14641424" y="7935633"/>
                </a:lnTo>
                <a:lnTo>
                  <a:pt x="14594891" y="7928102"/>
                </a:lnTo>
                <a:lnTo>
                  <a:pt x="14548371" y="7935633"/>
                </a:lnTo>
                <a:lnTo>
                  <a:pt x="14507921" y="7956626"/>
                </a:lnTo>
                <a:lnTo>
                  <a:pt x="14476006" y="7988605"/>
                </a:lnTo>
                <a:lnTo>
                  <a:pt x="14455064" y="8029130"/>
                </a:lnTo>
                <a:lnTo>
                  <a:pt x="14447546" y="8075752"/>
                </a:lnTo>
                <a:lnTo>
                  <a:pt x="14455064" y="8122361"/>
                </a:lnTo>
                <a:lnTo>
                  <a:pt x="14476006" y="8162887"/>
                </a:lnTo>
                <a:lnTo>
                  <a:pt x="14507921" y="8194865"/>
                </a:lnTo>
                <a:lnTo>
                  <a:pt x="14548371" y="8215858"/>
                </a:lnTo>
                <a:lnTo>
                  <a:pt x="14594891" y="8223390"/>
                </a:lnTo>
                <a:lnTo>
                  <a:pt x="14641424" y="8215858"/>
                </a:lnTo>
                <a:lnTo>
                  <a:pt x="14681861" y="8194865"/>
                </a:lnTo>
                <a:lnTo>
                  <a:pt x="14707997" y="8168691"/>
                </a:lnTo>
                <a:lnTo>
                  <a:pt x="14713776" y="8162887"/>
                </a:lnTo>
                <a:lnTo>
                  <a:pt x="14734718" y="8122361"/>
                </a:lnTo>
                <a:lnTo>
                  <a:pt x="14742249" y="8075752"/>
                </a:lnTo>
                <a:close/>
              </a:path>
              <a:path w="16206469" h="8223884">
                <a:moveTo>
                  <a:pt x="15230132" y="8075752"/>
                </a:moveTo>
                <a:lnTo>
                  <a:pt x="15222614" y="8029130"/>
                </a:lnTo>
                <a:lnTo>
                  <a:pt x="15201672" y="7988605"/>
                </a:lnTo>
                <a:lnTo>
                  <a:pt x="15195880" y="7982801"/>
                </a:lnTo>
                <a:lnTo>
                  <a:pt x="15175535" y="7962430"/>
                </a:lnTo>
                <a:lnTo>
                  <a:pt x="15175535" y="8075752"/>
                </a:lnTo>
                <a:lnTo>
                  <a:pt x="15168233" y="8111896"/>
                </a:lnTo>
                <a:lnTo>
                  <a:pt x="15148344" y="8141436"/>
                </a:lnTo>
                <a:lnTo>
                  <a:pt x="15118855" y="8161375"/>
                </a:lnTo>
                <a:lnTo>
                  <a:pt x="15082774" y="8168691"/>
                </a:lnTo>
                <a:lnTo>
                  <a:pt x="15046706" y="8161375"/>
                </a:lnTo>
                <a:lnTo>
                  <a:pt x="15017217" y="8141436"/>
                </a:lnTo>
                <a:lnTo>
                  <a:pt x="14997329" y="8111896"/>
                </a:lnTo>
                <a:lnTo>
                  <a:pt x="14990026" y="8075752"/>
                </a:lnTo>
                <a:lnTo>
                  <a:pt x="14997329" y="8039608"/>
                </a:lnTo>
                <a:lnTo>
                  <a:pt x="15017217" y="8010055"/>
                </a:lnTo>
                <a:lnTo>
                  <a:pt x="15046706" y="7990116"/>
                </a:lnTo>
                <a:lnTo>
                  <a:pt x="15082774" y="7982801"/>
                </a:lnTo>
                <a:lnTo>
                  <a:pt x="15118855" y="7990116"/>
                </a:lnTo>
                <a:lnTo>
                  <a:pt x="15148344" y="8010055"/>
                </a:lnTo>
                <a:lnTo>
                  <a:pt x="15168233" y="8039608"/>
                </a:lnTo>
                <a:lnTo>
                  <a:pt x="15175535" y="8075752"/>
                </a:lnTo>
                <a:lnTo>
                  <a:pt x="15175535" y="7962430"/>
                </a:lnTo>
                <a:lnTo>
                  <a:pt x="15169744" y="7956626"/>
                </a:lnTo>
                <a:lnTo>
                  <a:pt x="15129307" y="7935633"/>
                </a:lnTo>
                <a:lnTo>
                  <a:pt x="15082774" y="7928102"/>
                </a:lnTo>
                <a:lnTo>
                  <a:pt x="15036254" y="7935633"/>
                </a:lnTo>
                <a:lnTo>
                  <a:pt x="14995805" y="7956626"/>
                </a:lnTo>
                <a:lnTo>
                  <a:pt x="14963890" y="7988605"/>
                </a:lnTo>
                <a:lnTo>
                  <a:pt x="14942947" y="8029130"/>
                </a:lnTo>
                <a:lnTo>
                  <a:pt x="14935429" y="8075752"/>
                </a:lnTo>
                <a:lnTo>
                  <a:pt x="14942947" y="8122361"/>
                </a:lnTo>
                <a:lnTo>
                  <a:pt x="14963890" y="8162887"/>
                </a:lnTo>
                <a:lnTo>
                  <a:pt x="14995805" y="8194865"/>
                </a:lnTo>
                <a:lnTo>
                  <a:pt x="15036254" y="8215858"/>
                </a:lnTo>
                <a:lnTo>
                  <a:pt x="15082774" y="8223390"/>
                </a:lnTo>
                <a:lnTo>
                  <a:pt x="15129307" y="8215858"/>
                </a:lnTo>
                <a:lnTo>
                  <a:pt x="15169744" y="8194865"/>
                </a:lnTo>
                <a:lnTo>
                  <a:pt x="15195880" y="8168691"/>
                </a:lnTo>
                <a:lnTo>
                  <a:pt x="15201672" y="8162887"/>
                </a:lnTo>
                <a:lnTo>
                  <a:pt x="15222614" y="8122361"/>
                </a:lnTo>
                <a:lnTo>
                  <a:pt x="15230132" y="8075752"/>
                </a:lnTo>
                <a:close/>
              </a:path>
              <a:path w="16206469" h="8223884">
                <a:moveTo>
                  <a:pt x="15718016" y="8075752"/>
                </a:moveTo>
                <a:lnTo>
                  <a:pt x="15710497" y="8029130"/>
                </a:lnTo>
                <a:lnTo>
                  <a:pt x="15689555" y="7988605"/>
                </a:lnTo>
                <a:lnTo>
                  <a:pt x="15683764" y="7982801"/>
                </a:lnTo>
                <a:lnTo>
                  <a:pt x="15663418" y="7962417"/>
                </a:lnTo>
                <a:lnTo>
                  <a:pt x="15663418" y="8075752"/>
                </a:lnTo>
                <a:lnTo>
                  <a:pt x="15656116" y="8111896"/>
                </a:lnTo>
                <a:lnTo>
                  <a:pt x="15636228" y="8141436"/>
                </a:lnTo>
                <a:lnTo>
                  <a:pt x="15606738" y="8161375"/>
                </a:lnTo>
                <a:lnTo>
                  <a:pt x="15570670" y="8168691"/>
                </a:lnTo>
                <a:lnTo>
                  <a:pt x="15534602" y="8161375"/>
                </a:lnTo>
                <a:lnTo>
                  <a:pt x="15505113" y="8141436"/>
                </a:lnTo>
                <a:lnTo>
                  <a:pt x="15485212" y="8111896"/>
                </a:lnTo>
                <a:lnTo>
                  <a:pt x="15477909" y="8075752"/>
                </a:lnTo>
                <a:lnTo>
                  <a:pt x="15485212" y="8039608"/>
                </a:lnTo>
                <a:lnTo>
                  <a:pt x="15505113" y="8010055"/>
                </a:lnTo>
                <a:lnTo>
                  <a:pt x="15534602" y="7990116"/>
                </a:lnTo>
                <a:lnTo>
                  <a:pt x="15570670" y="7982801"/>
                </a:lnTo>
                <a:lnTo>
                  <a:pt x="15606738" y="7990116"/>
                </a:lnTo>
                <a:lnTo>
                  <a:pt x="15636228" y="8010055"/>
                </a:lnTo>
                <a:lnTo>
                  <a:pt x="15656116" y="8039608"/>
                </a:lnTo>
                <a:lnTo>
                  <a:pt x="15663418" y="8075752"/>
                </a:lnTo>
                <a:lnTo>
                  <a:pt x="15663418" y="7962417"/>
                </a:lnTo>
                <a:lnTo>
                  <a:pt x="15657640" y="7956626"/>
                </a:lnTo>
                <a:lnTo>
                  <a:pt x="15617190" y="7935633"/>
                </a:lnTo>
                <a:lnTo>
                  <a:pt x="15570670" y="7928102"/>
                </a:lnTo>
                <a:lnTo>
                  <a:pt x="15524137" y="7935633"/>
                </a:lnTo>
                <a:lnTo>
                  <a:pt x="15483701" y="7956626"/>
                </a:lnTo>
                <a:lnTo>
                  <a:pt x="15451785" y="7988605"/>
                </a:lnTo>
                <a:lnTo>
                  <a:pt x="15430843" y="8029130"/>
                </a:lnTo>
                <a:lnTo>
                  <a:pt x="15423312" y="8075752"/>
                </a:lnTo>
                <a:lnTo>
                  <a:pt x="15430843" y="8122361"/>
                </a:lnTo>
                <a:lnTo>
                  <a:pt x="15451785" y="8162887"/>
                </a:lnTo>
                <a:lnTo>
                  <a:pt x="15483701" y="8194865"/>
                </a:lnTo>
                <a:lnTo>
                  <a:pt x="15524137" y="8215858"/>
                </a:lnTo>
                <a:lnTo>
                  <a:pt x="15570670" y="8223390"/>
                </a:lnTo>
                <a:lnTo>
                  <a:pt x="15617190" y="8215858"/>
                </a:lnTo>
                <a:lnTo>
                  <a:pt x="15657640" y="8194865"/>
                </a:lnTo>
                <a:lnTo>
                  <a:pt x="15683764" y="8168691"/>
                </a:lnTo>
                <a:lnTo>
                  <a:pt x="15689555" y="8162887"/>
                </a:lnTo>
                <a:lnTo>
                  <a:pt x="15710497" y="8122361"/>
                </a:lnTo>
                <a:lnTo>
                  <a:pt x="15718016" y="8075752"/>
                </a:lnTo>
                <a:close/>
              </a:path>
              <a:path w="16206469" h="8223884">
                <a:moveTo>
                  <a:pt x="16205911" y="8075752"/>
                </a:moveTo>
                <a:lnTo>
                  <a:pt x="16198380" y="8029130"/>
                </a:lnTo>
                <a:lnTo>
                  <a:pt x="16177438" y="7988605"/>
                </a:lnTo>
                <a:lnTo>
                  <a:pt x="16171647" y="7982801"/>
                </a:lnTo>
                <a:lnTo>
                  <a:pt x="16151314" y="7962430"/>
                </a:lnTo>
                <a:lnTo>
                  <a:pt x="16151314" y="8075752"/>
                </a:lnTo>
                <a:lnTo>
                  <a:pt x="16144012" y="8111896"/>
                </a:lnTo>
                <a:lnTo>
                  <a:pt x="16124111" y="8141436"/>
                </a:lnTo>
                <a:lnTo>
                  <a:pt x="16094621" y="8161375"/>
                </a:lnTo>
                <a:lnTo>
                  <a:pt x="16058553" y="8168691"/>
                </a:lnTo>
                <a:lnTo>
                  <a:pt x="16022485" y="8161375"/>
                </a:lnTo>
                <a:lnTo>
                  <a:pt x="15992996" y="8141436"/>
                </a:lnTo>
                <a:lnTo>
                  <a:pt x="15973095" y="8111896"/>
                </a:lnTo>
                <a:lnTo>
                  <a:pt x="15965805" y="8075752"/>
                </a:lnTo>
                <a:lnTo>
                  <a:pt x="15973095" y="8039608"/>
                </a:lnTo>
                <a:lnTo>
                  <a:pt x="15992996" y="8010055"/>
                </a:lnTo>
                <a:lnTo>
                  <a:pt x="16022485" y="7990116"/>
                </a:lnTo>
                <a:lnTo>
                  <a:pt x="16058553" y="7982801"/>
                </a:lnTo>
                <a:lnTo>
                  <a:pt x="16094621" y="7990116"/>
                </a:lnTo>
                <a:lnTo>
                  <a:pt x="16124111" y="8010055"/>
                </a:lnTo>
                <a:lnTo>
                  <a:pt x="16144012" y="8039608"/>
                </a:lnTo>
                <a:lnTo>
                  <a:pt x="16151314" y="8075752"/>
                </a:lnTo>
                <a:lnTo>
                  <a:pt x="16151314" y="7962430"/>
                </a:lnTo>
                <a:lnTo>
                  <a:pt x="16145523" y="7956626"/>
                </a:lnTo>
                <a:lnTo>
                  <a:pt x="16105073" y="7935633"/>
                </a:lnTo>
                <a:lnTo>
                  <a:pt x="16058553" y="7928102"/>
                </a:lnTo>
                <a:lnTo>
                  <a:pt x="16012033" y="7935633"/>
                </a:lnTo>
                <a:lnTo>
                  <a:pt x="15971584" y="7956626"/>
                </a:lnTo>
                <a:lnTo>
                  <a:pt x="15939669" y="7988605"/>
                </a:lnTo>
                <a:lnTo>
                  <a:pt x="15918726" y="8029130"/>
                </a:lnTo>
                <a:lnTo>
                  <a:pt x="15911208" y="8075752"/>
                </a:lnTo>
                <a:lnTo>
                  <a:pt x="15918726" y="8122361"/>
                </a:lnTo>
                <a:lnTo>
                  <a:pt x="15939669" y="8162887"/>
                </a:lnTo>
                <a:lnTo>
                  <a:pt x="15971584" y="8194865"/>
                </a:lnTo>
                <a:lnTo>
                  <a:pt x="16012033" y="8215858"/>
                </a:lnTo>
                <a:lnTo>
                  <a:pt x="16058553" y="8223390"/>
                </a:lnTo>
                <a:lnTo>
                  <a:pt x="16105073" y="8215858"/>
                </a:lnTo>
                <a:lnTo>
                  <a:pt x="16145523" y="8194865"/>
                </a:lnTo>
                <a:lnTo>
                  <a:pt x="16171647" y="8168691"/>
                </a:lnTo>
                <a:lnTo>
                  <a:pt x="16177438" y="8162887"/>
                </a:lnTo>
                <a:lnTo>
                  <a:pt x="16198380" y="8122361"/>
                </a:lnTo>
                <a:lnTo>
                  <a:pt x="16205911" y="80757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3712273"/>
            <a:ext cx="6692900" cy="5889625"/>
          </a:xfrm>
          <a:custGeom>
            <a:avLst/>
            <a:gdLst/>
            <a:ahLst/>
            <a:cxnLst/>
            <a:rect l="l" t="t" r="r" b="b"/>
            <a:pathLst>
              <a:path w="6692900" h="5889625">
                <a:moveTo>
                  <a:pt x="2198814" y="0"/>
                </a:moveTo>
                <a:lnTo>
                  <a:pt x="0" y="0"/>
                </a:lnTo>
                <a:lnTo>
                  <a:pt x="0" y="19050"/>
                </a:lnTo>
                <a:lnTo>
                  <a:pt x="2198814" y="19050"/>
                </a:lnTo>
                <a:lnTo>
                  <a:pt x="2198814" y="0"/>
                </a:lnTo>
                <a:close/>
              </a:path>
              <a:path w="6692900" h="5889625">
                <a:moveTo>
                  <a:pt x="3702583" y="868426"/>
                </a:moveTo>
                <a:lnTo>
                  <a:pt x="0" y="868426"/>
                </a:lnTo>
                <a:lnTo>
                  <a:pt x="0" y="887476"/>
                </a:lnTo>
                <a:lnTo>
                  <a:pt x="3702583" y="887476"/>
                </a:lnTo>
                <a:lnTo>
                  <a:pt x="3702583" y="868426"/>
                </a:lnTo>
                <a:close/>
              </a:path>
              <a:path w="6692900" h="5889625">
                <a:moveTo>
                  <a:pt x="6692633" y="5870575"/>
                </a:moveTo>
                <a:lnTo>
                  <a:pt x="0" y="5870575"/>
                </a:lnTo>
                <a:lnTo>
                  <a:pt x="0" y="5889625"/>
                </a:lnTo>
                <a:lnTo>
                  <a:pt x="6692633" y="5889625"/>
                </a:lnTo>
                <a:lnTo>
                  <a:pt x="6692633" y="587057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3075741" y="2832712"/>
            <a:ext cx="914400" cy="0"/>
          </a:xfrm>
          <a:custGeom>
            <a:avLst/>
            <a:gdLst/>
            <a:ahLst/>
            <a:cxnLst/>
            <a:rect l="l" t="t" r="r" b="b"/>
            <a:pathLst>
              <a:path w="914400">
                <a:moveTo>
                  <a:pt x="0" y="0"/>
                </a:moveTo>
                <a:lnTo>
                  <a:pt x="914365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638253" y="2401784"/>
            <a:ext cx="1276985" cy="0"/>
          </a:xfrm>
          <a:custGeom>
            <a:avLst/>
            <a:gdLst/>
            <a:ahLst/>
            <a:cxnLst/>
            <a:rect l="l" t="t" r="r" b="b"/>
            <a:pathLst>
              <a:path w="1276985">
                <a:moveTo>
                  <a:pt x="0" y="0"/>
                </a:moveTo>
                <a:lnTo>
                  <a:pt x="1276439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566521" y="2007506"/>
            <a:ext cx="4371974" cy="34480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4443"/>
            <a:ext cx="18288000" cy="10273030"/>
          </a:xfrm>
          <a:custGeom>
            <a:avLst/>
            <a:gdLst/>
            <a:ahLst/>
            <a:cxnLst/>
            <a:rect l="l" t="t" r="r" b="b"/>
            <a:pathLst>
              <a:path w="18288000" h="10273030">
                <a:moveTo>
                  <a:pt x="18287998" y="10272556"/>
                </a:moveTo>
                <a:lnTo>
                  <a:pt x="0" y="10272556"/>
                </a:lnTo>
                <a:lnTo>
                  <a:pt x="0" y="10229242"/>
                </a:lnTo>
                <a:lnTo>
                  <a:pt x="18287998" y="0"/>
                </a:lnTo>
                <a:lnTo>
                  <a:pt x="18287998" y="10272556"/>
                </a:lnTo>
                <a:close/>
              </a:path>
            </a:pathLst>
          </a:custGeom>
          <a:solidFill>
            <a:srgbClr val="535353">
              <a:alpha val="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31300" y="1301319"/>
            <a:ext cx="1569084" cy="952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50" b="1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6984" y="8252231"/>
            <a:ext cx="925561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i="1" spc="-15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3000" b="1" i="1" spc="-2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b="1" i="1" spc="-37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b="1" i="1" spc="-3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b="1" i="1" spc="-2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b="1" i="1" spc="-31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000" b="1" i="1" spc="-12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sz="3000" b="1" i="1" spc="-30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b="1" i="1" spc="-19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0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sz="3000" b="1" i="1" spc="2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i="1" spc="-17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b="1" i="1" spc="-1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b="1" i="1" spc="-26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b="1" i="1" spc="1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b="1" i="1" spc="-31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800" b="1" i="1" spc="-2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800" b="1" i="1" spc="-21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8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sz="3000" b="1" i="1" spc="-30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b="1" i="1" spc="-2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b="1" i="1" spc="-1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i="1" spc="-19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sz="3000" b="1" i="1" spc="-26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b="1" i="1" spc="-19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3000" b="1" i="1" spc="-50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i="1" spc="-26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sz="3000" b="1" i="1" spc="-16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b="1" i="1" spc="-8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lang="en-US" sz="3000" b="1" i="1" spc="-8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i="1" spc="-32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b="1" i="1" spc="-21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b="1" i="1" spc="-15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458697" y="994462"/>
            <a:ext cx="4524503" cy="46935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50" i="1" spc="-13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950" i="1" spc="1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i="1" spc="35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950" i="1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i="1" spc="-29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i="1" spc="-13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950" i="1" spc="-114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i="1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950" i="1" spc="-204">
                <a:solidFill>
                  <a:srgbClr val="FFFFFF"/>
                </a:solidFill>
                <a:latin typeface="Verdana"/>
                <a:cs typeface="Verdana"/>
              </a:rPr>
              <a:t>–</a:t>
            </a:r>
            <a:r>
              <a:rPr sz="2950" i="1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950" i="1" spc="-145">
                <a:solidFill>
                  <a:srgbClr val="FFFFFF"/>
                </a:solidFill>
                <a:latin typeface="Verdana"/>
                <a:cs typeface="Verdana"/>
              </a:rPr>
              <a:t>B.Tech .</a:t>
            </a:r>
            <a:r>
              <a:rPr sz="2950" i="1" spc="17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i="1" spc="13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i="1" spc="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984" y="6934008"/>
            <a:ext cx="384541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b="1" i="1" spc="-25">
                <a:solidFill>
                  <a:srgbClr val="A6A6A6"/>
                </a:solidFill>
                <a:latin typeface="Verdana"/>
                <a:cs typeface="Verdana"/>
              </a:rPr>
              <a:t>W</a:t>
            </a:r>
            <a:r>
              <a:rPr sz="6000" b="1" i="1" spc="-1600">
                <a:solidFill>
                  <a:srgbClr val="A6A6A6"/>
                </a:solidFill>
                <a:latin typeface="Verdana"/>
                <a:cs typeface="Verdana"/>
              </a:rPr>
              <a:t>I</a:t>
            </a:r>
            <a:r>
              <a:rPr lang="en-US" sz="6000" b="1" i="1" spc="-1600">
                <a:solidFill>
                  <a:srgbClr val="A6A6A6"/>
                </a:solidFill>
                <a:latin typeface="Verdana"/>
                <a:cs typeface="Verdana"/>
              </a:rPr>
              <a:t>    </a:t>
            </a:r>
            <a:r>
              <a:rPr sz="6000" b="1" i="1" spc="-335">
                <a:solidFill>
                  <a:srgbClr val="A6A6A6"/>
                </a:solidFill>
                <a:latin typeface="Verdana"/>
                <a:cs typeface="Verdana"/>
              </a:rPr>
              <a:t>P</a:t>
            </a:r>
            <a:r>
              <a:rPr sz="6000" b="1" i="1" spc="-610">
                <a:solidFill>
                  <a:srgbClr val="A6A6A6"/>
                </a:solidFill>
                <a:latin typeface="Verdana"/>
                <a:cs typeface="Verdana"/>
              </a:rPr>
              <a:t>R</a:t>
            </a:r>
            <a:r>
              <a:rPr sz="6000" b="1" i="1" spc="-25">
                <a:solidFill>
                  <a:srgbClr val="A6A6A6"/>
                </a:solidFill>
                <a:latin typeface="Verdana"/>
                <a:cs typeface="Verdana"/>
              </a:rPr>
              <a:t>O</a:t>
            </a:r>
            <a:endParaRPr sz="6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6" y="-671947"/>
            <a:ext cx="18431933" cy="11486280"/>
            <a:chOff x="1028699" y="3"/>
            <a:chExt cx="16230600" cy="1028699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03970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05691" y="794075"/>
            <a:ext cx="9613323" cy="1876796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TECHNOLOGY TRENDS</a:t>
            </a:r>
          </a:p>
          <a:p>
            <a:pPr marL="12700" marR="5080">
              <a:lnSpc>
                <a:spcPts val="5930"/>
              </a:lnSpc>
              <a:spcBef>
                <a:spcPts val="1435"/>
              </a:spcBef>
            </a:pPr>
            <a:endParaRPr lang="en-US" sz="6050" b="1" i="1" spc="-254" dirty="0">
              <a:solidFill>
                <a:srgbClr val="FFFFFF"/>
              </a:solidFill>
              <a:latin typeface="Verdana"/>
              <a:ea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9512877" y="2369127"/>
            <a:ext cx="7302211" cy="747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 algn="just">
              <a:buFont typeface="Wingdings"/>
              <a:buChar char="q"/>
            </a:pPr>
            <a:r>
              <a:rPr lang="en-US" sz="4000" dirty="0">
                <a:solidFill>
                  <a:schemeClr val="bg1"/>
                </a:solidFill>
                <a:ea typeface="+mn-lt"/>
                <a:cs typeface="+mn-lt"/>
              </a:rPr>
              <a:t>Technology continues to be a primary catalyst for change in the world. </a:t>
            </a:r>
            <a:endParaRPr lang="en-US" sz="4000">
              <a:solidFill>
                <a:schemeClr val="bg1"/>
              </a:solidFill>
              <a:ea typeface="+mn-lt"/>
              <a:cs typeface="+mn-lt"/>
            </a:endParaRPr>
          </a:p>
          <a:p>
            <a:pPr marL="742950" indent="-742950" algn="just">
              <a:buFont typeface="Wingdings"/>
              <a:buChar char="q"/>
            </a:pPr>
            <a:endParaRPr lang="en-US" sz="4000" dirty="0">
              <a:solidFill>
                <a:schemeClr val="bg1"/>
              </a:solidFill>
              <a:ea typeface="+mn-lt"/>
              <a:cs typeface="+mn-lt"/>
            </a:endParaRPr>
          </a:p>
          <a:p>
            <a:pPr marL="742950" indent="-742950" algn="just">
              <a:buFont typeface="Wingdings"/>
              <a:buChar char="q"/>
            </a:pPr>
            <a:r>
              <a:rPr lang="en-US" sz="4000" dirty="0">
                <a:solidFill>
                  <a:schemeClr val="bg1"/>
                </a:solidFill>
                <a:ea typeface="+mn-lt"/>
                <a:cs typeface="+mn-lt"/>
              </a:rPr>
              <a:t>Technology advances give businesses, governments, and social-sector institutions more possibilities to lift their productivity, invent and reinvent offerings, and contribute to humanity's well-being.</a:t>
            </a:r>
            <a:endParaRPr lang="en-US" sz="40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EB491698-DB18-3DC2-9489-5B297E7E9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64" y="2374269"/>
            <a:ext cx="8367280" cy="68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642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6" y="-697924"/>
            <a:ext cx="18431933" cy="11486284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57645" y="949939"/>
            <a:ext cx="9613323" cy="2633413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CAREER OPPORTUNITIES</a:t>
            </a:r>
          </a:p>
          <a:p>
            <a:pPr marL="12700" marR="5080">
              <a:lnSpc>
                <a:spcPts val="5930"/>
              </a:lnSpc>
              <a:spcBef>
                <a:spcPts val="1435"/>
              </a:spcBef>
            </a:pPr>
            <a:endParaRPr lang="en-US" sz="6050" b="1" i="1" spc="-254" dirty="0">
              <a:solidFill>
                <a:srgbClr val="FFFFFF"/>
              </a:solidFill>
              <a:latin typeface="Verdana"/>
              <a:ea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9512877" y="2369127"/>
            <a:ext cx="730221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en-US" sz="40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Picture 9" descr="Diagram&#10;&#10;Description automatically generated">
            <a:extLst>
              <a:ext uri="{FF2B5EF4-FFF2-40B4-BE49-F238E27FC236}">
                <a16:creationId xmlns:a16="http://schemas.microsoft.com/office/drawing/2014/main" id="{2E96B535-EF5F-0AC2-394D-7BC0CCE57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08" y="3154577"/>
            <a:ext cx="7029449" cy="59391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36A56C-01F5-D872-F17B-7BBA9B9E2E6A}"/>
              </a:ext>
            </a:extLst>
          </p:cNvPr>
          <p:cNvSpPr txBox="1"/>
          <p:nvPr/>
        </p:nvSpPr>
        <p:spPr>
          <a:xfrm>
            <a:off x="8473787" y="2966604"/>
            <a:ext cx="7613937" cy="674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Having a fulfilling career is an important part of your well-being.</a:t>
            </a:r>
            <a:endParaRPr lang="en-US" sz="3600" dirty="0">
              <a:solidFill>
                <a:schemeClr val="bg1"/>
              </a:solidFill>
              <a:latin typeface="Calibri"/>
              <a:ea typeface="Noto Sans"/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latin typeface="Noto Sans"/>
              <a:ea typeface="Noto Sans"/>
              <a:cs typeface="Noto Sans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A crucial step while charting your career path is to identify and choose the right opportunities. </a:t>
            </a:r>
            <a:endParaRPr lang="en-US" sz="3600">
              <a:solidFill>
                <a:schemeClr val="bg1"/>
              </a:solidFill>
              <a:latin typeface="Calibri"/>
              <a:ea typeface="Noto Sans"/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latin typeface="Noto Sans"/>
              <a:ea typeface="Noto Sans"/>
              <a:cs typeface="Noto Sans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Choosing a career opportunity becomes easier when you know what options you have.</a:t>
            </a:r>
            <a:r>
              <a:rPr lang="en-US" sz="3600" dirty="0">
                <a:solidFill>
                  <a:srgbClr val="2D2D2D"/>
                </a:solidFill>
                <a:latin typeface="Noto Sans"/>
                <a:ea typeface="Noto Sans"/>
                <a:cs typeface="Noto Sans"/>
              </a:rPr>
              <a:t> </a:t>
            </a:r>
            <a:endParaRPr lang="en-US" sz="3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0157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6" y="-710913"/>
            <a:ext cx="18431933" cy="11486284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713883" y="690166"/>
            <a:ext cx="10756323" cy="1876796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CAREER OPPORTUNITIES</a:t>
            </a:r>
          </a:p>
          <a:p>
            <a:pPr marL="12700" marR="5080">
              <a:lnSpc>
                <a:spcPts val="5930"/>
              </a:lnSpc>
              <a:spcBef>
                <a:spcPts val="1435"/>
              </a:spcBef>
            </a:pPr>
            <a:endParaRPr lang="en-US" sz="6050" b="1" i="1" spc="-254" dirty="0">
              <a:solidFill>
                <a:srgbClr val="FFFFFF"/>
              </a:solidFill>
              <a:latin typeface="Verdana"/>
              <a:ea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9512877" y="2369127"/>
            <a:ext cx="730221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en-US" sz="4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36A56C-01F5-D872-F17B-7BBA9B9E2E6A}"/>
              </a:ext>
            </a:extLst>
          </p:cNvPr>
          <p:cNvSpPr txBox="1"/>
          <p:nvPr/>
        </p:nvSpPr>
        <p:spPr>
          <a:xfrm>
            <a:off x="8473787" y="2966604"/>
            <a:ext cx="76139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Arial"/>
              <a:buChar char="•"/>
            </a:pPr>
            <a:endParaRPr lang="en-US" sz="3600" dirty="0">
              <a:solidFill>
                <a:schemeClr val="bg1"/>
              </a:solidFill>
              <a:latin typeface="Noto Sans"/>
              <a:ea typeface="Noto Sans"/>
              <a:cs typeface="Noto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ACC40-70BC-5B9B-F909-FD678CC30F71}"/>
              </a:ext>
            </a:extLst>
          </p:cNvPr>
          <p:cNvSpPr txBox="1"/>
          <p:nvPr/>
        </p:nvSpPr>
        <p:spPr>
          <a:xfrm>
            <a:off x="1031298" y="2122344"/>
            <a:ext cx="15524015" cy="72943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At Wipro, we endeavor to provide a formidable platform for professionals who will be our change agents – catalysts who will be torchbearers of Wipro’s fortitude to excel and redefine limits of technology to make our clients successful. </a:t>
            </a:r>
            <a:endParaRPr lang="en-US" sz="360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As technology finds its way into practically every aspect of an organization's functions, we are always on the lookout for the right people for the right job. 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It’s also true that any job at Wipro eventually morphs into a promising career that opens up more growth avenues in the future. 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Whatever is your area of expertise, we might surprise you with something that challenges, inspires, and delights you.</a:t>
            </a:r>
            <a:endParaRPr lang="en-US" sz="36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8596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6" y="-697926"/>
            <a:ext cx="18431933" cy="11486284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713883" y="690166"/>
            <a:ext cx="10756323" cy="1876796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CAREER OPPORTUNITIES</a:t>
            </a:r>
          </a:p>
          <a:p>
            <a:pPr marL="12700" marR="5080">
              <a:lnSpc>
                <a:spcPts val="5930"/>
              </a:lnSpc>
              <a:spcBef>
                <a:spcPts val="1435"/>
              </a:spcBef>
            </a:pPr>
            <a:endParaRPr lang="en-US" sz="6050" b="1" i="1" spc="-254" dirty="0">
              <a:solidFill>
                <a:srgbClr val="FFFFFF"/>
              </a:solidFill>
              <a:latin typeface="Verdana"/>
              <a:ea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9512877" y="2369127"/>
            <a:ext cx="730221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en-US" sz="4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36A56C-01F5-D872-F17B-7BBA9B9E2E6A}"/>
              </a:ext>
            </a:extLst>
          </p:cNvPr>
          <p:cNvSpPr txBox="1"/>
          <p:nvPr/>
        </p:nvSpPr>
        <p:spPr>
          <a:xfrm>
            <a:off x="8473787" y="2966604"/>
            <a:ext cx="76139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Arial"/>
              <a:buChar char="•"/>
            </a:pPr>
            <a:endParaRPr lang="en-US" sz="3600" dirty="0">
              <a:solidFill>
                <a:schemeClr val="bg1"/>
              </a:solidFill>
              <a:latin typeface="Noto Sans"/>
              <a:ea typeface="Noto Sans"/>
              <a:cs typeface="No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29BD8-1FE4-2FC4-E265-315535B7597E}"/>
              </a:ext>
            </a:extLst>
          </p:cNvPr>
          <p:cNvSpPr txBox="1"/>
          <p:nvPr/>
        </p:nvSpPr>
        <p:spPr>
          <a:xfrm>
            <a:off x="1745673" y="3226377"/>
            <a:ext cx="1538114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8CBC39-971B-604A-3CD8-1AF34346361A}"/>
              </a:ext>
            </a:extLst>
          </p:cNvPr>
          <p:cNvSpPr txBox="1"/>
          <p:nvPr/>
        </p:nvSpPr>
        <p:spPr>
          <a:xfrm rot="10800000" flipV="1">
            <a:off x="1649645" y="8532951"/>
            <a:ext cx="123418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>
              <a:solidFill>
                <a:schemeClr val="bg1"/>
              </a:solidFill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49F8A0-B598-E0E6-C765-5C49226BF6C2}"/>
              </a:ext>
            </a:extLst>
          </p:cNvPr>
          <p:cNvSpPr txBox="1"/>
          <p:nvPr/>
        </p:nvSpPr>
        <p:spPr>
          <a:xfrm>
            <a:off x="1343026" y="3226378"/>
            <a:ext cx="15004471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Usually Wipro will consider B2 or above band people for on-site projects.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On-site Opportunities purely depends on project requirement.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It takes 3-4 years for a fresher to get on-site Opportunity.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Career growth depends upon project domain you are working in.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742950" indent="-74295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The company has entered into the global market, so now it's biggest Opportunity available to the company.</a:t>
            </a:r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6727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9255" y="2855087"/>
            <a:ext cx="7324090" cy="4379595"/>
          </a:xfrm>
          <a:prstGeom prst="rect">
            <a:avLst/>
          </a:prstGeom>
        </p:spPr>
        <p:txBody>
          <a:bodyPr vert="horz" wrap="square" lIns="0" tIns="594360" rIns="0" bIns="0" rtlCol="0">
            <a:spAutoFit/>
          </a:bodyPr>
          <a:lstStyle/>
          <a:p>
            <a:pPr marL="1392555" marR="5080" indent="-1380490">
              <a:lnSpc>
                <a:spcPct val="76400"/>
              </a:lnSpc>
              <a:spcBef>
                <a:spcPts val="4680"/>
              </a:spcBef>
            </a:pPr>
            <a:r>
              <a:rPr sz="16200" b="1" spc="-60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16200" b="1" spc="-29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16200" b="1" spc="67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16200" b="1" spc="-39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16200" b="1" spc="550">
                <a:solidFill>
                  <a:srgbClr val="FFFFFF"/>
                </a:solidFill>
                <a:latin typeface="Tahoma"/>
                <a:cs typeface="Tahoma"/>
              </a:rPr>
              <a:t>K  </a:t>
            </a:r>
            <a:r>
              <a:rPr sz="16200" b="1" spc="140">
                <a:solidFill>
                  <a:srgbClr val="FFFFFF"/>
                </a:solidFill>
                <a:latin typeface="Tahoma"/>
                <a:cs typeface="Tahoma"/>
              </a:rPr>
              <a:t>YOU</a:t>
            </a:r>
            <a:endParaRPr sz="16200">
              <a:latin typeface="Tahoma"/>
              <a:cs typeface="Tahom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792187" y="2597320"/>
            <a:ext cx="282384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10"/>
              <a:t>P</a:t>
            </a:r>
            <a:r>
              <a:rPr sz="2700" spc="-114"/>
              <a:t>R</a:t>
            </a:r>
            <a:r>
              <a:rPr sz="2700" spc="-30"/>
              <a:t>E</a:t>
            </a:r>
            <a:r>
              <a:rPr sz="2700" spc="-175"/>
              <a:t>S</a:t>
            </a:r>
            <a:r>
              <a:rPr sz="2700" spc="-30"/>
              <a:t>E</a:t>
            </a:r>
            <a:r>
              <a:rPr sz="2700" spc="-110"/>
              <a:t>N</a:t>
            </a:r>
            <a:r>
              <a:rPr sz="2700" spc="-130"/>
              <a:t>T</a:t>
            </a:r>
            <a:r>
              <a:rPr sz="2700" spc="-30"/>
              <a:t>E</a:t>
            </a:r>
            <a:r>
              <a:rPr sz="2700" spc="-15"/>
              <a:t>D</a:t>
            </a:r>
            <a:r>
              <a:rPr sz="2700" spc="-140"/>
              <a:t> </a:t>
            </a:r>
            <a:r>
              <a:rPr sz="2700" spc="15"/>
              <a:t>B</a:t>
            </a:r>
            <a:r>
              <a:rPr sz="2700" spc="-120"/>
              <a:t>Y</a:t>
            </a:r>
            <a:endParaRPr sz="2700"/>
          </a:p>
        </p:txBody>
      </p:sp>
      <p:sp>
        <p:nvSpPr>
          <p:cNvPr id="4" name="object 4"/>
          <p:cNvSpPr txBox="1"/>
          <p:nvPr/>
        </p:nvSpPr>
        <p:spPr>
          <a:xfrm>
            <a:off x="12398594" y="4102654"/>
            <a:ext cx="3770629" cy="2894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>
                <a:solidFill>
                  <a:srgbClr val="F4C11A"/>
                </a:solidFill>
                <a:latin typeface="Verdana"/>
                <a:cs typeface="Verdana"/>
              </a:rPr>
              <a:t>F.M.</a:t>
            </a:r>
            <a:r>
              <a:rPr sz="2500" spc="-145">
                <a:solidFill>
                  <a:srgbClr val="F4C11A"/>
                </a:solidFill>
                <a:latin typeface="Verdana"/>
                <a:cs typeface="Verdana"/>
              </a:rPr>
              <a:t> </a:t>
            </a:r>
            <a:r>
              <a:rPr sz="2500" spc="135">
                <a:solidFill>
                  <a:srgbClr val="F4C11A"/>
                </a:solidFill>
                <a:latin typeface="Verdana"/>
                <a:cs typeface="Verdana"/>
              </a:rPr>
              <a:t>KARLYN</a:t>
            </a:r>
            <a:r>
              <a:rPr sz="2500" spc="-140">
                <a:solidFill>
                  <a:srgbClr val="F4C11A"/>
                </a:solidFill>
                <a:latin typeface="Verdana"/>
                <a:cs typeface="Verdana"/>
              </a:rPr>
              <a:t> </a:t>
            </a:r>
            <a:r>
              <a:rPr sz="2500" spc="70">
                <a:solidFill>
                  <a:srgbClr val="F4C11A"/>
                </a:solidFill>
                <a:latin typeface="Verdana"/>
                <a:cs typeface="Verdana"/>
              </a:rPr>
              <a:t>CYNTHIA</a:t>
            </a:r>
            <a:endParaRPr sz="25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500" spc="120">
                <a:solidFill>
                  <a:srgbClr val="F4C11A"/>
                </a:solidFill>
                <a:latin typeface="Verdana"/>
                <a:cs typeface="Verdana"/>
              </a:rPr>
              <a:t>R</a:t>
            </a:r>
            <a:r>
              <a:rPr sz="2500" spc="-345">
                <a:solidFill>
                  <a:srgbClr val="F4C11A"/>
                </a:solidFill>
                <a:latin typeface="Verdana"/>
                <a:cs typeface="Verdana"/>
              </a:rPr>
              <a:t>.</a:t>
            </a:r>
            <a:r>
              <a:rPr sz="2500" spc="-110">
                <a:solidFill>
                  <a:srgbClr val="F4C11A"/>
                </a:solidFill>
                <a:latin typeface="Verdana"/>
                <a:cs typeface="Verdana"/>
              </a:rPr>
              <a:t> </a:t>
            </a:r>
            <a:r>
              <a:rPr sz="2500" spc="114">
                <a:solidFill>
                  <a:srgbClr val="F4C11A"/>
                </a:solidFill>
                <a:latin typeface="Verdana"/>
                <a:cs typeface="Verdana"/>
              </a:rPr>
              <a:t>V</a:t>
            </a:r>
            <a:r>
              <a:rPr sz="2500" spc="165">
                <a:solidFill>
                  <a:srgbClr val="F4C11A"/>
                </a:solidFill>
                <a:latin typeface="Verdana"/>
                <a:cs typeface="Verdana"/>
              </a:rPr>
              <a:t>A</a:t>
            </a:r>
            <a:r>
              <a:rPr sz="2500" spc="-229">
                <a:solidFill>
                  <a:srgbClr val="F4C11A"/>
                </a:solidFill>
                <a:latin typeface="Verdana"/>
                <a:cs typeface="Verdana"/>
              </a:rPr>
              <a:t>I</a:t>
            </a:r>
            <a:r>
              <a:rPr sz="2500" spc="-114">
                <a:solidFill>
                  <a:srgbClr val="F4C11A"/>
                </a:solidFill>
                <a:latin typeface="Verdana"/>
                <a:cs typeface="Verdana"/>
              </a:rPr>
              <a:t>S</a:t>
            </a:r>
            <a:r>
              <a:rPr sz="2500" spc="195">
                <a:solidFill>
                  <a:srgbClr val="F4C11A"/>
                </a:solidFill>
                <a:latin typeface="Verdana"/>
                <a:cs typeface="Verdana"/>
              </a:rPr>
              <a:t>H</a:t>
            </a:r>
            <a:r>
              <a:rPr sz="2500" spc="200">
                <a:solidFill>
                  <a:srgbClr val="F4C11A"/>
                </a:solidFill>
                <a:latin typeface="Verdana"/>
                <a:cs typeface="Verdana"/>
              </a:rPr>
              <a:t>N</a:t>
            </a:r>
            <a:r>
              <a:rPr sz="2500" spc="165">
                <a:solidFill>
                  <a:srgbClr val="F4C11A"/>
                </a:solidFill>
                <a:latin typeface="Verdana"/>
                <a:cs typeface="Verdana"/>
              </a:rPr>
              <a:t>A</a:t>
            </a:r>
            <a:r>
              <a:rPr sz="2500" spc="114">
                <a:solidFill>
                  <a:srgbClr val="F4C11A"/>
                </a:solidFill>
                <a:latin typeface="Verdana"/>
                <a:cs typeface="Verdana"/>
              </a:rPr>
              <a:t>V</a:t>
            </a:r>
            <a:r>
              <a:rPr sz="2500" spc="-280">
                <a:solidFill>
                  <a:srgbClr val="F4C11A"/>
                </a:solidFill>
                <a:latin typeface="Verdana"/>
                <a:cs typeface="Verdana"/>
              </a:rPr>
              <a:t>I</a:t>
            </a:r>
            <a:endParaRPr sz="25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500" spc="35">
                <a:solidFill>
                  <a:srgbClr val="F4C11A"/>
                </a:solidFill>
                <a:latin typeface="Verdana"/>
                <a:cs typeface="Verdana"/>
              </a:rPr>
              <a:t>G</a:t>
            </a:r>
            <a:r>
              <a:rPr sz="2500" spc="-345">
                <a:solidFill>
                  <a:srgbClr val="F4C11A"/>
                </a:solidFill>
                <a:latin typeface="Verdana"/>
                <a:cs typeface="Verdana"/>
              </a:rPr>
              <a:t>.</a:t>
            </a:r>
            <a:r>
              <a:rPr sz="2500" spc="-110">
                <a:solidFill>
                  <a:srgbClr val="F4C11A"/>
                </a:solidFill>
                <a:latin typeface="Verdana"/>
                <a:cs typeface="Verdana"/>
              </a:rPr>
              <a:t> </a:t>
            </a:r>
            <a:r>
              <a:rPr sz="2500" spc="35">
                <a:solidFill>
                  <a:srgbClr val="F4C11A"/>
                </a:solidFill>
                <a:latin typeface="Verdana"/>
                <a:cs typeface="Verdana"/>
              </a:rPr>
              <a:t>G</a:t>
            </a:r>
            <a:r>
              <a:rPr sz="2500" spc="165">
                <a:solidFill>
                  <a:srgbClr val="F4C11A"/>
                </a:solidFill>
                <a:latin typeface="Verdana"/>
                <a:cs typeface="Verdana"/>
              </a:rPr>
              <a:t>A</a:t>
            </a:r>
            <a:r>
              <a:rPr sz="2500" spc="120">
                <a:solidFill>
                  <a:srgbClr val="F4C11A"/>
                </a:solidFill>
                <a:latin typeface="Verdana"/>
                <a:cs typeface="Verdana"/>
              </a:rPr>
              <a:t>Y</a:t>
            </a:r>
            <a:r>
              <a:rPr sz="2500" spc="165">
                <a:solidFill>
                  <a:srgbClr val="F4C11A"/>
                </a:solidFill>
                <a:latin typeface="Verdana"/>
                <a:cs typeface="Verdana"/>
              </a:rPr>
              <a:t>A</a:t>
            </a:r>
            <a:r>
              <a:rPr sz="2500" spc="-30">
                <a:solidFill>
                  <a:srgbClr val="F4C11A"/>
                </a:solidFill>
                <a:latin typeface="Verdana"/>
                <a:cs typeface="Verdana"/>
              </a:rPr>
              <a:t>T</a:t>
            </a:r>
            <a:r>
              <a:rPr sz="2500" spc="195">
                <a:solidFill>
                  <a:srgbClr val="F4C11A"/>
                </a:solidFill>
                <a:latin typeface="Verdana"/>
                <a:cs typeface="Verdana"/>
              </a:rPr>
              <a:t>H</a:t>
            </a:r>
            <a:r>
              <a:rPr sz="2500" spc="120">
                <a:solidFill>
                  <a:srgbClr val="F4C11A"/>
                </a:solidFill>
                <a:latin typeface="Verdana"/>
                <a:cs typeface="Verdana"/>
              </a:rPr>
              <a:t>R</a:t>
            </a:r>
            <a:r>
              <a:rPr sz="2500" spc="-280">
                <a:solidFill>
                  <a:srgbClr val="F4C11A"/>
                </a:solidFill>
                <a:latin typeface="Verdana"/>
                <a:cs typeface="Verdana"/>
              </a:rPr>
              <a:t>I</a:t>
            </a:r>
            <a:endParaRPr sz="25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0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500" spc="120">
                <a:solidFill>
                  <a:srgbClr val="F4C11A"/>
                </a:solidFill>
                <a:latin typeface="Verdana"/>
                <a:cs typeface="Verdana"/>
              </a:rPr>
              <a:t>R</a:t>
            </a:r>
            <a:r>
              <a:rPr sz="2500" spc="-345">
                <a:solidFill>
                  <a:srgbClr val="F4C11A"/>
                </a:solidFill>
                <a:latin typeface="Verdana"/>
                <a:cs typeface="Verdana"/>
              </a:rPr>
              <a:t>.</a:t>
            </a:r>
            <a:r>
              <a:rPr sz="2500" spc="-110">
                <a:solidFill>
                  <a:srgbClr val="F4C11A"/>
                </a:solidFill>
                <a:latin typeface="Verdana"/>
                <a:cs typeface="Verdana"/>
              </a:rPr>
              <a:t> </a:t>
            </a:r>
            <a:r>
              <a:rPr sz="2500" spc="180">
                <a:solidFill>
                  <a:srgbClr val="F4C11A"/>
                </a:solidFill>
                <a:latin typeface="Verdana"/>
                <a:cs typeface="Verdana"/>
              </a:rPr>
              <a:t>D</a:t>
            </a:r>
            <a:r>
              <a:rPr sz="2500" spc="135">
                <a:solidFill>
                  <a:srgbClr val="F4C11A"/>
                </a:solidFill>
                <a:latin typeface="Verdana"/>
                <a:cs typeface="Verdana"/>
              </a:rPr>
              <a:t>EE</a:t>
            </a:r>
            <a:r>
              <a:rPr sz="2500" spc="340">
                <a:solidFill>
                  <a:srgbClr val="F4C11A"/>
                </a:solidFill>
                <a:latin typeface="Verdana"/>
                <a:cs typeface="Verdana"/>
              </a:rPr>
              <a:t>P</a:t>
            </a:r>
            <a:r>
              <a:rPr sz="2500" spc="120">
                <a:solidFill>
                  <a:srgbClr val="F4C11A"/>
                </a:solidFill>
                <a:latin typeface="Verdana"/>
                <a:cs typeface="Verdana"/>
              </a:rPr>
              <a:t>A</a:t>
            </a:r>
            <a:endParaRPr sz="2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05711" y="1"/>
              <a:ext cx="11982288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3703457"/>
              <a:ext cx="16230600" cy="5553075"/>
            </a:xfrm>
            <a:custGeom>
              <a:avLst/>
              <a:gdLst/>
              <a:ahLst/>
              <a:cxnLst/>
              <a:rect l="l" t="t" r="r" b="b"/>
              <a:pathLst>
                <a:path w="16230600" h="5553075">
                  <a:moveTo>
                    <a:pt x="16230598" y="5553074"/>
                  </a:moveTo>
                  <a:lnTo>
                    <a:pt x="0" y="55530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55530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82257" y="0"/>
              <a:ext cx="8605741" cy="10286998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61421"/>
            <a:ext cx="5085080" cy="1280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200" spc="-850">
                <a:solidFill>
                  <a:srgbClr val="253F6A"/>
                </a:solidFill>
              </a:rPr>
              <a:t>T</a:t>
            </a:r>
            <a:r>
              <a:rPr sz="8200" spc="-385">
                <a:solidFill>
                  <a:srgbClr val="253F6A"/>
                </a:solidFill>
              </a:rPr>
              <a:t>A</a:t>
            </a:r>
            <a:r>
              <a:rPr sz="8200" spc="-405">
                <a:solidFill>
                  <a:srgbClr val="253F6A"/>
                </a:solidFill>
              </a:rPr>
              <a:t>B</a:t>
            </a:r>
            <a:r>
              <a:rPr sz="8200" spc="-695">
                <a:solidFill>
                  <a:srgbClr val="253F6A"/>
                </a:solidFill>
              </a:rPr>
              <a:t>L</a:t>
            </a:r>
            <a:r>
              <a:rPr sz="8200" spc="-70">
                <a:solidFill>
                  <a:srgbClr val="253F6A"/>
                </a:solidFill>
              </a:rPr>
              <a:t>E</a:t>
            </a:r>
            <a:r>
              <a:rPr sz="8200" spc="-1380">
                <a:solidFill>
                  <a:srgbClr val="253F6A"/>
                </a:solidFill>
              </a:rPr>
              <a:t> </a:t>
            </a:r>
            <a:r>
              <a:rPr sz="8200" spc="-495">
                <a:solidFill>
                  <a:srgbClr val="253F6A"/>
                </a:solidFill>
              </a:rPr>
              <a:t>O</a:t>
            </a:r>
            <a:r>
              <a:rPr sz="8200" spc="-50">
                <a:solidFill>
                  <a:srgbClr val="253F6A"/>
                </a:solidFill>
              </a:rPr>
              <a:t>F</a:t>
            </a:r>
            <a:endParaRPr sz="8200"/>
          </a:p>
        </p:txBody>
      </p:sp>
      <p:sp>
        <p:nvSpPr>
          <p:cNvPr id="7" name="object 7"/>
          <p:cNvSpPr txBox="1"/>
          <p:nvPr/>
        </p:nvSpPr>
        <p:spPr>
          <a:xfrm>
            <a:off x="1016000" y="1980596"/>
            <a:ext cx="5643880" cy="1280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200" b="1" i="1" spc="-650">
                <a:solidFill>
                  <a:srgbClr val="253F6A"/>
                </a:solidFill>
                <a:latin typeface="Verdana"/>
                <a:cs typeface="Verdana"/>
              </a:rPr>
              <a:t>CONTENTS</a:t>
            </a:r>
            <a:endParaRPr sz="8200">
              <a:latin typeface="Verdana"/>
              <a:cs typeface="Verdan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369306" y="4328229"/>
            <a:ext cx="14876780" cy="4924425"/>
            <a:chOff x="2369306" y="4328229"/>
            <a:chExt cx="14876780" cy="4924425"/>
          </a:xfrm>
        </p:grpSpPr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4328229"/>
              <a:ext cx="95250" cy="952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5033079"/>
              <a:ext cx="95250" cy="9524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5737929"/>
              <a:ext cx="95250" cy="9524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6442779"/>
              <a:ext cx="95250" cy="9524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7147629"/>
              <a:ext cx="95250" cy="95249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7852478"/>
              <a:ext cx="95250" cy="95249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69306" y="8557328"/>
              <a:ext cx="95250" cy="95249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15487586" y="895680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610507" y="4140936"/>
            <a:ext cx="5396230" cy="463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WIPRO's</a:t>
            </a:r>
            <a:r>
              <a:rPr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95">
                <a:solidFill>
                  <a:srgbClr val="FFFFFF"/>
                </a:solidFill>
                <a:latin typeface="Verdana"/>
                <a:cs typeface="Verdana"/>
              </a:rPr>
              <a:t>Profile</a:t>
            </a:r>
            <a:endParaRPr sz="2500">
              <a:latin typeface="Verdana"/>
              <a:cs typeface="Verdana"/>
            </a:endParaRPr>
          </a:p>
          <a:p>
            <a:pPr marL="12700" marR="3867150">
              <a:lnSpc>
                <a:spcPct val="185000"/>
              </a:lnSpc>
            </a:pPr>
            <a:r>
              <a:rPr sz="2500" spc="34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5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114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19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500" spc="15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500" spc="1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-4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2500" spc="25">
                <a:solidFill>
                  <a:srgbClr val="FFFFFF"/>
                </a:solidFill>
                <a:latin typeface="Verdana"/>
                <a:cs typeface="Verdana"/>
              </a:rPr>
              <a:t>Services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550"/>
              </a:spcBef>
            </a:pPr>
            <a:r>
              <a:rPr sz="2500" spc="-229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19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500" spc="15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5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26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0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500">
              <a:latin typeface="Verdana"/>
              <a:cs typeface="Verdana"/>
            </a:endParaRPr>
          </a:p>
          <a:p>
            <a:pPr marL="12700" marR="5080">
              <a:lnSpc>
                <a:spcPct val="185000"/>
              </a:lnSpc>
            </a:pPr>
            <a:r>
              <a:rPr sz="2500" spc="-229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21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18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8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21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500" spc="1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4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500" spc="114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254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114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80">
                <a:solidFill>
                  <a:srgbClr val="FFFFFF"/>
                </a:solidFill>
                <a:latin typeface="Verdana"/>
                <a:cs typeface="Verdana"/>
              </a:rPr>
              <a:t>n  </a:t>
            </a:r>
            <a:r>
              <a:rPr sz="2500" spc="-229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-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21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-5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18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17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hn</a:t>
            </a:r>
            <a:r>
              <a:rPr sz="2500" spc="114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500" spc="114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21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500" spc="-8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5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3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16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19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500" spc="-4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2500" spc="45">
                <a:solidFill>
                  <a:srgbClr val="FFFFFF"/>
                </a:solidFill>
                <a:latin typeface="Verdana"/>
                <a:cs typeface="Verdana"/>
              </a:rPr>
              <a:t>Career</a:t>
            </a:r>
            <a:r>
              <a:rPr sz="2500" spc="-11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05">
                <a:solidFill>
                  <a:srgbClr val="FFFFFF"/>
                </a:solidFill>
                <a:latin typeface="Verdana"/>
                <a:cs typeface="Verdana"/>
              </a:rPr>
              <a:t>Oppurtunities</a:t>
            </a:r>
            <a:endParaRPr sz="2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681682"/>
            <a:ext cx="18288000" cy="7992745"/>
          </a:xfrm>
          <a:custGeom>
            <a:avLst/>
            <a:gdLst/>
            <a:ahLst/>
            <a:cxnLst/>
            <a:rect l="l" t="t" r="r" b="b"/>
            <a:pathLst>
              <a:path w="18288000" h="7992745">
                <a:moveTo>
                  <a:pt x="5740844" y="246862"/>
                </a:moveTo>
                <a:lnTo>
                  <a:pt x="5735815" y="197205"/>
                </a:lnTo>
                <a:lnTo>
                  <a:pt x="5721401" y="150901"/>
                </a:lnTo>
                <a:lnTo>
                  <a:pt x="5698604" y="108978"/>
                </a:lnTo>
                <a:lnTo>
                  <a:pt x="5668416" y="72428"/>
                </a:lnTo>
                <a:lnTo>
                  <a:pt x="5631866" y="42240"/>
                </a:lnTo>
                <a:lnTo>
                  <a:pt x="5589930" y="19443"/>
                </a:lnTo>
                <a:lnTo>
                  <a:pt x="5543639" y="5029"/>
                </a:lnTo>
                <a:lnTo>
                  <a:pt x="5493982" y="0"/>
                </a:lnTo>
                <a:lnTo>
                  <a:pt x="0" y="0"/>
                </a:lnTo>
                <a:lnTo>
                  <a:pt x="0" y="1309890"/>
                </a:lnTo>
                <a:lnTo>
                  <a:pt x="5493982" y="1309890"/>
                </a:lnTo>
                <a:lnTo>
                  <a:pt x="5543639" y="1304861"/>
                </a:lnTo>
                <a:lnTo>
                  <a:pt x="5589930" y="1290447"/>
                </a:lnTo>
                <a:lnTo>
                  <a:pt x="5631866" y="1267650"/>
                </a:lnTo>
                <a:lnTo>
                  <a:pt x="5668416" y="1237475"/>
                </a:lnTo>
                <a:lnTo>
                  <a:pt x="5698604" y="1200912"/>
                </a:lnTo>
                <a:lnTo>
                  <a:pt x="5721401" y="1158989"/>
                </a:lnTo>
                <a:lnTo>
                  <a:pt x="5735815" y="1112685"/>
                </a:lnTo>
                <a:lnTo>
                  <a:pt x="5740844" y="1063028"/>
                </a:lnTo>
                <a:lnTo>
                  <a:pt x="5740844" y="246862"/>
                </a:lnTo>
                <a:close/>
              </a:path>
              <a:path w="18288000" h="7992745">
                <a:moveTo>
                  <a:pt x="6176315" y="5792165"/>
                </a:moveTo>
                <a:lnTo>
                  <a:pt x="6173190" y="5745962"/>
                </a:lnTo>
                <a:lnTo>
                  <a:pt x="6164097" y="5701614"/>
                </a:lnTo>
                <a:lnTo>
                  <a:pt x="6149441" y="5659552"/>
                </a:lnTo>
                <a:lnTo>
                  <a:pt x="6129629" y="5620169"/>
                </a:lnTo>
                <a:lnTo>
                  <a:pt x="6105093" y="5583872"/>
                </a:lnTo>
                <a:lnTo>
                  <a:pt x="6076226" y="5551081"/>
                </a:lnTo>
                <a:lnTo>
                  <a:pt x="6043434" y="5522214"/>
                </a:lnTo>
                <a:lnTo>
                  <a:pt x="6007138" y="5497677"/>
                </a:lnTo>
                <a:lnTo>
                  <a:pt x="5967755" y="5477865"/>
                </a:lnTo>
                <a:lnTo>
                  <a:pt x="5925693" y="5463210"/>
                </a:lnTo>
                <a:lnTo>
                  <a:pt x="5881344" y="5454116"/>
                </a:lnTo>
                <a:lnTo>
                  <a:pt x="5835142" y="5450992"/>
                </a:lnTo>
                <a:lnTo>
                  <a:pt x="1065593" y="5450992"/>
                </a:lnTo>
                <a:lnTo>
                  <a:pt x="1019390" y="5454116"/>
                </a:lnTo>
                <a:lnTo>
                  <a:pt x="975042" y="5463210"/>
                </a:lnTo>
                <a:lnTo>
                  <a:pt x="932980" y="5477865"/>
                </a:lnTo>
                <a:lnTo>
                  <a:pt x="893584" y="5497677"/>
                </a:lnTo>
                <a:lnTo>
                  <a:pt x="857300" y="5522214"/>
                </a:lnTo>
                <a:lnTo>
                  <a:pt x="824509" y="5551081"/>
                </a:lnTo>
                <a:lnTo>
                  <a:pt x="795642" y="5583872"/>
                </a:lnTo>
                <a:lnTo>
                  <a:pt x="771093" y="5620169"/>
                </a:lnTo>
                <a:lnTo>
                  <a:pt x="751293" y="5659552"/>
                </a:lnTo>
                <a:lnTo>
                  <a:pt x="736638" y="5701614"/>
                </a:lnTo>
                <a:lnTo>
                  <a:pt x="727544" y="5745962"/>
                </a:lnTo>
                <a:lnTo>
                  <a:pt x="724420" y="5792165"/>
                </a:lnTo>
                <a:lnTo>
                  <a:pt x="724420" y="7661313"/>
                </a:lnTo>
                <a:lnTo>
                  <a:pt x="727544" y="7707516"/>
                </a:lnTo>
                <a:lnTo>
                  <a:pt x="736638" y="7751851"/>
                </a:lnTo>
                <a:lnTo>
                  <a:pt x="751293" y="7793926"/>
                </a:lnTo>
                <a:lnTo>
                  <a:pt x="771093" y="7833309"/>
                </a:lnTo>
                <a:lnTo>
                  <a:pt x="795642" y="7869606"/>
                </a:lnTo>
                <a:lnTo>
                  <a:pt x="824509" y="7902397"/>
                </a:lnTo>
                <a:lnTo>
                  <a:pt x="857300" y="7931264"/>
                </a:lnTo>
                <a:lnTo>
                  <a:pt x="893584" y="7955801"/>
                </a:lnTo>
                <a:lnTo>
                  <a:pt x="932980" y="7975613"/>
                </a:lnTo>
                <a:lnTo>
                  <a:pt x="975042" y="7990268"/>
                </a:lnTo>
                <a:lnTo>
                  <a:pt x="985316" y="7992364"/>
                </a:lnTo>
                <a:lnTo>
                  <a:pt x="5915418" y="7992364"/>
                </a:lnTo>
                <a:lnTo>
                  <a:pt x="5967755" y="7975613"/>
                </a:lnTo>
                <a:lnTo>
                  <a:pt x="6007138" y="7955801"/>
                </a:lnTo>
                <a:lnTo>
                  <a:pt x="6043434" y="7931264"/>
                </a:lnTo>
                <a:lnTo>
                  <a:pt x="6076226" y="7902397"/>
                </a:lnTo>
                <a:lnTo>
                  <a:pt x="6105093" y="7869606"/>
                </a:lnTo>
                <a:lnTo>
                  <a:pt x="6129629" y="7833309"/>
                </a:lnTo>
                <a:lnTo>
                  <a:pt x="6149441" y="7793926"/>
                </a:lnTo>
                <a:lnTo>
                  <a:pt x="6164097" y="7751851"/>
                </a:lnTo>
                <a:lnTo>
                  <a:pt x="6173190" y="7707516"/>
                </a:lnTo>
                <a:lnTo>
                  <a:pt x="6176315" y="7661313"/>
                </a:lnTo>
                <a:lnTo>
                  <a:pt x="6176315" y="5792165"/>
                </a:lnTo>
                <a:close/>
              </a:path>
              <a:path w="18288000" h="7992745">
                <a:moveTo>
                  <a:pt x="18287988" y="0"/>
                </a:moveTo>
                <a:lnTo>
                  <a:pt x="12794006" y="0"/>
                </a:lnTo>
                <a:lnTo>
                  <a:pt x="12744349" y="5029"/>
                </a:lnTo>
                <a:lnTo>
                  <a:pt x="12698044" y="19443"/>
                </a:lnTo>
                <a:lnTo>
                  <a:pt x="12656122" y="42240"/>
                </a:lnTo>
                <a:lnTo>
                  <a:pt x="12619571" y="72428"/>
                </a:lnTo>
                <a:lnTo>
                  <a:pt x="12589383" y="108978"/>
                </a:lnTo>
                <a:lnTo>
                  <a:pt x="12566587" y="150901"/>
                </a:lnTo>
                <a:lnTo>
                  <a:pt x="12552172" y="197205"/>
                </a:lnTo>
                <a:lnTo>
                  <a:pt x="12547143" y="246862"/>
                </a:lnTo>
                <a:lnTo>
                  <a:pt x="12547143" y="1063040"/>
                </a:lnTo>
                <a:lnTo>
                  <a:pt x="12552172" y="1112685"/>
                </a:lnTo>
                <a:lnTo>
                  <a:pt x="12566587" y="1158989"/>
                </a:lnTo>
                <a:lnTo>
                  <a:pt x="12589383" y="1200912"/>
                </a:lnTo>
                <a:lnTo>
                  <a:pt x="12619571" y="1237475"/>
                </a:lnTo>
                <a:lnTo>
                  <a:pt x="12656122" y="1267650"/>
                </a:lnTo>
                <a:lnTo>
                  <a:pt x="12698044" y="1290447"/>
                </a:lnTo>
                <a:lnTo>
                  <a:pt x="12744349" y="1304861"/>
                </a:lnTo>
                <a:lnTo>
                  <a:pt x="12794006" y="1309890"/>
                </a:lnTo>
                <a:lnTo>
                  <a:pt x="18287988" y="1309890"/>
                </a:lnTo>
                <a:lnTo>
                  <a:pt x="18287988" y="0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40436" y="1135108"/>
            <a:ext cx="5199164" cy="2299970"/>
          </a:xfrm>
          <a:prstGeom prst="rect">
            <a:avLst/>
          </a:prstGeom>
        </p:spPr>
        <p:txBody>
          <a:bodyPr vert="horz" wrap="square" lIns="0" tIns="242570" rIns="0" bIns="0" rtlCol="0">
            <a:spAutoFit/>
          </a:bodyPr>
          <a:lstStyle/>
          <a:p>
            <a:pPr marL="90170" marR="5080" indent="-78105">
              <a:lnSpc>
                <a:spcPts val="8030"/>
              </a:lnSpc>
              <a:spcBef>
                <a:spcPts val="1910"/>
              </a:spcBef>
            </a:pPr>
            <a:r>
              <a:rPr sz="8200" spc="5">
                <a:solidFill>
                  <a:srgbClr val="253F6A"/>
                </a:solidFill>
              </a:rPr>
              <a:t>W</a:t>
            </a:r>
            <a:r>
              <a:rPr sz="8200" spc="-2175">
                <a:solidFill>
                  <a:srgbClr val="253F6A"/>
                </a:solidFill>
              </a:rPr>
              <a:t>I</a:t>
            </a:r>
            <a:r>
              <a:rPr lang="en-US" sz="8200" spc="-2175">
                <a:solidFill>
                  <a:srgbClr val="253F6A"/>
                </a:solidFill>
              </a:rPr>
              <a:t>  </a:t>
            </a:r>
            <a:r>
              <a:rPr sz="8200" spc="-434">
                <a:solidFill>
                  <a:srgbClr val="253F6A"/>
                </a:solidFill>
              </a:rPr>
              <a:t>P</a:t>
            </a:r>
            <a:r>
              <a:rPr sz="8200" spc="-810">
                <a:solidFill>
                  <a:srgbClr val="253F6A"/>
                </a:solidFill>
              </a:rPr>
              <a:t>R</a:t>
            </a:r>
            <a:r>
              <a:rPr sz="8200" spc="-495">
                <a:solidFill>
                  <a:srgbClr val="253F6A"/>
                </a:solidFill>
              </a:rPr>
              <a:t>O</a:t>
            </a:r>
            <a:r>
              <a:rPr sz="8200" spc="-1220">
                <a:solidFill>
                  <a:srgbClr val="253F6A"/>
                </a:solidFill>
              </a:rPr>
              <a:t>'</a:t>
            </a:r>
            <a:r>
              <a:rPr sz="8200" spc="-330">
                <a:solidFill>
                  <a:srgbClr val="253F6A"/>
                </a:solidFill>
              </a:rPr>
              <a:t>S  </a:t>
            </a:r>
            <a:r>
              <a:rPr sz="8200" spc="-745">
                <a:solidFill>
                  <a:srgbClr val="253F6A"/>
                </a:solidFill>
              </a:rPr>
              <a:t>PROFILE</a:t>
            </a:r>
            <a:endParaRPr sz="8200"/>
          </a:p>
        </p:txBody>
      </p:sp>
      <p:sp>
        <p:nvSpPr>
          <p:cNvPr id="4" name="object 4"/>
          <p:cNvSpPr txBox="1"/>
          <p:nvPr/>
        </p:nvSpPr>
        <p:spPr>
          <a:xfrm>
            <a:off x="860604" y="7297156"/>
            <a:ext cx="5069840" cy="2044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8255" algn="ctr">
              <a:lnSpc>
                <a:spcPct val="132500"/>
              </a:lnSpc>
              <a:spcBef>
                <a:spcPts val="100"/>
              </a:spcBef>
            </a:pP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Continous </a:t>
            </a:r>
            <a:r>
              <a:rPr sz="2500" spc="30">
                <a:solidFill>
                  <a:srgbClr val="FFFFFF"/>
                </a:solidFill>
                <a:latin typeface="Verdana"/>
                <a:cs typeface="Verdana"/>
              </a:rPr>
              <a:t>effort 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500" spc="100">
                <a:solidFill>
                  <a:srgbClr val="FFFFFF"/>
                </a:solidFill>
                <a:latin typeface="Verdana"/>
                <a:cs typeface="Verdana"/>
              </a:rPr>
              <a:t>enhance </a:t>
            </a:r>
            <a:r>
              <a:rPr sz="2500" spc="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50">
                <a:solidFill>
                  <a:srgbClr val="FFFFFF"/>
                </a:solidFill>
                <a:latin typeface="Verdana"/>
                <a:cs typeface="Verdana"/>
              </a:rPr>
              <a:t>people's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5">
                <a:solidFill>
                  <a:srgbClr val="FFFFFF"/>
                </a:solidFill>
                <a:latin typeface="Verdana"/>
                <a:cs typeface="Verdana"/>
              </a:rPr>
              <a:t>liestyle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0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50">
                <a:solidFill>
                  <a:srgbClr val="FFFFFF"/>
                </a:solidFill>
                <a:latin typeface="Verdana"/>
                <a:cs typeface="Verdana"/>
              </a:rPr>
              <a:t>quality</a:t>
            </a:r>
            <a:r>
              <a:rPr sz="25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25">
                <a:solidFill>
                  <a:srgbClr val="FFFFFF"/>
                </a:solidFill>
                <a:latin typeface="Verdana"/>
                <a:cs typeface="Verdana"/>
              </a:rPr>
              <a:t>by </a:t>
            </a:r>
            <a:r>
              <a:rPr sz="2500" spc="-8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means </a:t>
            </a:r>
            <a:r>
              <a:rPr sz="2500" spc="3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2500" spc="85">
                <a:solidFill>
                  <a:srgbClr val="FFFFFF"/>
                </a:solidFill>
                <a:latin typeface="Verdana"/>
                <a:cs typeface="Verdana"/>
              </a:rPr>
              <a:t>developing </a:t>
            </a:r>
            <a:r>
              <a:rPr sz="2500" spc="120">
                <a:solidFill>
                  <a:srgbClr val="FFFFFF"/>
                </a:solidFill>
                <a:latin typeface="Verdana"/>
                <a:cs typeface="Verdana"/>
              </a:rPr>
              <a:t>new </a:t>
            </a:r>
            <a:r>
              <a:rPr sz="2500" spc="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technology</a:t>
            </a:r>
            <a:r>
              <a:rPr sz="25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7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5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30">
                <a:solidFill>
                  <a:srgbClr val="FFFFFF"/>
                </a:solidFill>
                <a:latin typeface="Verdana"/>
                <a:cs typeface="Verdana"/>
              </a:rPr>
              <a:t>wireless</a:t>
            </a:r>
            <a:r>
              <a:rPr sz="25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65">
                <a:solidFill>
                  <a:srgbClr val="FFFFFF"/>
                </a:solidFill>
                <a:latin typeface="Verdana"/>
                <a:cs typeface="Verdana"/>
              </a:rPr>
              <a:t>Comm.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80223" y="4057159"/>
            <a:ext cx="15057119" cy="189801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R="921385" algn="ctr">
              <a:lnSpc>
                <a:spcPct val="100000"/>
              </a:lnSpc>
              <a:spcBef>
                <a:spcPts val="90"/>
              </a:spcBef>
            </a:pPr>
            <a:r>
              <a:rPr sz="2950" b="1" spc="-50">
                <a:solidFill>
                  <a:srgbClr val="253F6A"/>
                </a:solidFill>
                <a:latin typeface="Verdana"/>
                <a:cs typeface="Verdana"/>
              </a:rPr>
              <a:t>Our</a:t>
            </a:r>
            <a:r>
              <a:rPr sz="2950" b="1" spc="-65">
                <a:solidFill>
                  <a:srgbClr val="253F6A"/>
                </a:solidFill>
                <a:latin typeface="Verdana"/>
                <a:cs typeface="Verdana"/>
              </a:rPr>
              <a:t> </a:t>
            </a:r>
            <a:r>
              <a:rPr sz="2950" b="1" spc="-20">
                <a:solidFill>
                  <a:srgbClr val="253F6A"/>
                </a:solidFill>
                <a:latin typeface="Verdana"/>
                <a:cs typeface="Verdana"/>
              </a:rPr>
              <a:t>Philosophy</a:t>
            </a:r>
            <a:endParaRPr sz="2950">
              <a:latin typeface="Verdana"/>
              <a:cs typeface="Verdana"/>
            </a:endParaRPr>
          </a:p>
          <a:p>
            <a:pPr marL="94615" marR="5080" indent="-82550">
              <a:lnSpc>
                <a:spcPct val="116700"/>
              </a:lnSpc>
              <a:spcBef>
                <a:spcPts val="2810"/>
              </a:spcBef>
            </a:pPr>
            <a:r>
              <a:rPr sz="3000" spc="105">
                <a:solidFill>
                  <a:srgbClr val="202423"/>
                </a:solidFill>
                <a:latin typeface="Verdana"/>
                <a:cs typeface="Verdana"/>
              </a:rPr>
              <a:t>Wipro's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50">
                <a:solidFill>
                  <a:srgbClr val="202423"/>
                </a:solidFill>
                <a:latin typeface="Verdana"/>
                <a:cs typeface="Verdana"/>
              </a:rPr>
              <a:t>company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50">
                <a:solidFill>
                  <a:srgbClr val="202423"/>
                </a:solidFill>
                <a:latin typeface="Verdana"/>
                <a:cs typeface="Verdana"/>
              </a:rPr>
              <a:t>values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70">
                <a:solidFill>
                  <a:srgbClr val="202423"/>
                </a:solidFill>
                <a:latin typeface="Verdana"/>
                <a:cs typeface="Verdana"/>
              </a:rPr>
              <a:t>of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45">
                <a:solidFill>
                  <a:srgbClr val="202423"/>
                </a:solidFill>
                <a:latin typeface="Verdana"/>
                <a:cs typeface="Verdana"/>
              </a:rPr>
              <a:t>respect,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60">
                <a:solidFill>
                  <a:srgbClr val="202423"/>
                </a:solidFill>
                <a:latin typeface="Verdana"/>
                <a:cs typeface="Verdana"/>
              </a:rPr>
              <a:t>responsibility,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95">
                <a:solidFill>
                  <a:srgbClr val="202423"/>
                </a:solidFill>
                <a:latin typeface="Verdana"/>
                <a:cs typeface="Verdana"/>
              </a:rPr>
              <a:t>integrity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40">
                <a:solidFill>
                  <a:srgbClr val="202423"/>
                </a:solidFill>
                <a:latin typeface="Verdana"/>
                <a:cs typeface="Verdana"/>
              </a:rPr>
              <a:t>and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75">
                <a:solidFill>
                  <a:srgbClr val="202423"/>
                </a:solidFill>
                <a:latin typeface="Verdana"/>
                <a:cs typeface="Verdana"/>
              </a:rPr>
              <a:t>trust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50">
                <a:solidFill>
                  <a:srgbClr val="202423"/>
                </a:solidFill>
                <a:latin typeface="Verdana"/>
                <a:cs typeface="Verdana"/>
              </a:rPr>
              <a:t>mean </a:t>
            </a:r>
            <a:r>
              <a:rPr sz="3000" spc="-104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05">
                <a:solidFill>
                  <a:srgbClr val="202423"/>
                </a:solidFill>
                <a:latin typeface="Verdana"/>
                <a:cs typeface="Verdana"/>
              </a:rPr>
              <a:t>that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65">
                <a:solidFill>
                  <a:srgbClr val="202423"/>
                </a:solidFill>
                <a:latin typeface="Verdana"/>
                <a:cs typeface="Verdana"/>
              </a:rPr>
              <a:t>it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5">
                <a:solidFill>
                  <a:srgbClr val="202423"/>
                </a:solidFill>
                <a:latin typeface="Verdana"/>
                <a:cs typeface="Verdana"/>
              </a:rPr>
              <a:t>is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75">
                <a:solidFill>
                  <a:srgbClr val="202423"/>
                </a:solidFill>
                <a:latin typeface="Verdana"/>
                <a:cs typeface="Verdana"/>
              </a:rPr>
              <a:t>committed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00">
                <a:solidFill>
                  <a:srgbClr val="202423"/>
                </a:solidFill>
                <a:latin typeface="Verdana"/>
                <a:cs typeface="Verdana"/>
              </a:rPr>
              <a:t>to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45">
                <a:solidFill>
                  <a:srgbClr val="202423"/>
                </a:solidFill>
                <a:latin typeface="Verdana"/>
                <a:cs typeface="Verdana"/>
              </a:rPr>
              <a:t>contributing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00">
                <a:solidFill>
                  <a:srgbClr val="202423"/>
                </a:solidFill>
                <a:latin typeface="Verdana"/>
                <a:cs typeface="Verdana"/>
              </a:rPr>
              <a:t>to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20">
                <a:solidFill>
                  <a:srgbClr val="202423"/>
                </a:solidFill>
                <a:latin typeface="Verdana"/>
                <a:cs typeface="Verdana"/>
              </a:rPr>
              <a:t>the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50">
                <a:solidFill>
                  <a:srgbClr val="202423"/>
                </a:solidFill>
                <a:latin typeface="Verdana"/>
                <a:cs typeface="Verdana"/>
              </a:rPr>
              <a:t>communities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05">
                <a:solidFill>
                  <a:srgbClr val="202423"/>
                </a:solidFill>
                <a:latin typeface="Verdana"/>
                <a:cs typeface="Verdana"/>
              </a:rPr>
              <a:t>in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185">
                <a:solidFill>
                  <a:srgbClr val="202423"/>
                </a:solidFill>
                <a:latin typeface="Verdana"/>
                <a:cs typeface="Verdana"/>
              </a:rPr>
              <a:t>which</a:t>
            </a:r>
            <a:r>
              <a:rPr sz="3000" spc="-120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65">
                <a:solidFill>
                  <a:srgbClr val="202423"/>
                </a:solidFill>
                <a:latin typeface="Verdana"/>
                <a:cs typeface="Verdana"/>
              </a:rPr>
              <a:t>it</a:t>
            </a:r>
            <a:r>
              <a:rPr sz="3000" spc="-125">
                <a:solidFill>
                  <a:srgbClr val="202423"/>
                </a:solidFill>
                <a:latin typeface="Verdana"/>
                <a:cs typeface="Verdana"/>
              </a:rPr>
              <a:t> </a:t>
            </a:r>
            <a:r>
              <a:rPr sz="3000" spc="25">
                <a:solidFill>
                  <a:srgbClr val="202423"/>
                </a:solidFill>
                <a:latin typeface="Verdana"/>
                <a:cs typeface="Verdana"/>
              </a:rPr>
              <a:t>works.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48016" y="6501246"/>
            <a:ext cx="8936990" cy="47370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6667500" algn="l"/>
              </a:tabLst>
            </a:pPr>
            <a:r>
              <a:rPr sz="2950" b="1" spc="-50">
                <a:solidFill>
                  <a:srgbClr val="253F6A"/>
                </a:solidFill>
                <a:latin typeface="Verdana"/>
                <a:cs typeface="Verdana"/>
              </a:rPr>
              <a:t>Our</a:t>
            </a:r>
            <a:r>
              <a:rPr sz="2950" b="1" spc="-30">
                <a:solidFill>
                  <a:srgbClr val="253F6A"/>
                </a:solidFill>
                <a:latin typeface="Verdana"/>
                <a:cs typeface="Verdana"/>
              </a:rPr>
              <a:t> Vision</a:t>
            </a:r>
            <a:r>
              <a:rPr sz="2950" b="1" spc="-25">
                <a:solidFill>
                  <a:srgbClr val="253F6A"/>
                </a:solidFill>
                <a:latin typeface="Verdana"/>
                <a:cs typeface="Verdana"/>
              </a:rPr>
              <a:t> </a:t>
            </a:r>
            <a:r>
              <a:rPr sz="2950" b="1" spc="-335">
                <a:solidFill>
                  <a:srgbClr val="253F6A"/>
                </a:solidFill>
                <a:latin typeface="Verdana"/>
                <a:cs typeface="Verdana"/>
              </a:rPr>
              <a:t>&amp;</a:t>
            </a:r>
            <a:r>
              <a:rPr sz="2950" b="1" spc="-25">
                <a:solidFill>
                  <a:srgbClr val="253F6A"/>
                </a:solidFill>
                <a:latin typeface="Verdana"/>
                <a:cs typeface="Verdana"/>
              </a:rPr>
              <a:t> </a:t>
            </a:r>
            <a:r>
              <a:rPr sz="2950" b="1" spc="-35">
                <a:solidFill>
                  <a:srgbClr val="253F6A"/>
                </a:solidFill>
                <a:latin typeface="Verdana"/>
                <a:cs typeface="Verdana"/>
              </a:rPr>
              <a:t>Mission	</a:t>
            </a:r>
            <a:r>
              <a:rPr sz="2950" b="1" spc="-50">
                <a:solidFill>
                  <a:srgbClr val="253F6A"/>
                </a:solidFill>
                <a:latin typeface="Verdana"/>
                <a:cs typeface="Verdana"/>
              </a:rPr>
              <a:t>Our</a:t>
            </a:r>
            <a:r>
              <a:rPr sz="2950" b="1" spc="-90">
                <a:solidFill>
                  <a:srgbClr val="253F6A"/>
                </a:solidFill>
                <a:latin typeface="Verdana"/>
                <a:cs typeface="Verdana"/>
              </a:rPr>
              <a:t> </a:t>
            </a:r>
            <a:r>
              <a:rPr sz="2950" b="1" spc="-40">
                <a:solidFill>
                  <a:srgbClr val="253F6A"/>
                </a:solidFill>
                <a:latin typeface="Verdana"/>
                <a:cs typeface="Verdana"/>
              </a:rPr>
              <a:t>Values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651732" y="7091033"/>
            <a:ext cx="5452110" cy="2576195"/>
          </a:xfrm>
          <a:custGeom>
            <a:avLst/>
            <a:gdLst/>
            <a:ahLst/>
            <a:cxnLst/>
            <a:rect l="l" t="t" r="r" b="b"/>
            <a:pathLst>
              <a:path w="5452109" h="2576195">
                <a:moveTo>
                  <a:pt x="5214814" y="2576186"/>
                </a:moveTo>
                <a:lnTo>
                  <a:pt x="237074" y="2576186"/>
                </a:lnTo>
                <a:lnTo>
                  <a:pt x="208553" y="2566252"/>
                </a:lnTo>
                <a:lnTo>
                  <a:pt x="169166" y="2546447"/>
                </a:lnTo>
                <a:lnTo>
                  <a:pt x="132874" y="2521905"/>
                </a:lnTo>
                <a:lnTo>
                  <a:pt x="100088" y="2493035"/>
                </a:lnTo>
                <a:lnTo>
                  <a:pt x="71218" y="2460248"/>
                </a:lnTo>
                <a:lnTo>
                  <a:pt x="46675" y="2423956"/>
                </a:lnTo>
                <a:lnTo>
                  <a:pt x="26871" y="2384569"/>
                </a:lnTo>
                <a:lnTo>
                  <a:pt x="12216" y="2342499"/>
                </a:lnTo>
                <a:lnTo>
                  <a:pt x="3122" y="2298157"/>
                </a:lnTo>
                <a:lnTo>
                  <a:pt x="0" y="2251953"/>
                </a:lnTo>
                <a:lnTo>
                  <a:pt x="0" y="341170"/>
                </a:lnTo>
                <a:lnTo>
                  <a:pt x="3122" y="294966"/>
                </a:lnTo>
                <a:lnTo>
                  <a:pt x="12216" y="250623"/>
                </a:lnTo>
                <a:lnTo>
                  <a:pt x="26871" y="208553"/>
                </a:lnTo>
                <a:lnTo>
                  <a:pt x="46675" y="169166"/>
                </a:lnTo>
                <a:lnTo>
                  <a:pt x="71218" y="132874"/>
                </a:lnTo>
                <a:lnTo>
                  <a:pt x="100088" y="100088"/>
                </a:lnTo>
                <a:lnTo>
                  <a:pt x="132874" y="71218"/>
                </a:lnTo>
                <a:lnTo>
                  <a:pt x="169166" y="46675"/>
                </a:lnTo>
                <a:lnTo>
                  <a:pt x="208553" y="26871"/>
                </a:lnTo>
                <a:lnTo>
                  <a:pt x="250623" y="12216"/>
                </a:lnTo>
                <a:lnTo>
                  <a:pt x="294966" y="3122"/>
                </a:lnTo>
                <a:lnTo>
                  <a:pt x="341170" y="0"/>
                </a:lnTo>
                <a:lnTo>
                  <a:pt x="5110718" y="0"/>
                </a:lnTo>
                <a:lnTo>
                  <a:pt x="5156922" y="3122"/>
                </a:lnTo>
                <a:lnTo>
                  <a:pt x="5201264" y="12216"/>
                </a:lnTo>
                <a:lnTo>
                  <a:pt x="5243334" y="26871"/>
                </a:lnTo>
                <a:lnTo>
                  <a:pt x="5282721" y="46675"/>
                </a:lnTo>
                <a:lnTo>
                  <a:pt x="5319013" y="71218"/>
                </a:lnTo>
                <a:lnTo>
                  <a:pt x="5351800" y="100088"/>
                </a:lnTo>
                <a:lnTo>
                  <a:pt x="5380670" y="132874"/>
                </a:lnTo>
                <a:lnTo>
                  <a:pt x="5405212" y="169166"/>
                </a:lnTo>
                <a:lnTo>
                  <a:pt x="5425016" y="208553"/>
                </a:lnTo>
                <a:lnTo>
                  <a:pt x="5439671" y="250623"/>
                </a:lnTo>
                <a:lnTo>
                  <a:pt x="5448765" y="294966"/>
                </a:lnTo>
                <a:lnTo>
                  <a:pt x="5451888" y="341170"/>
                </a:lnTo>
                <a:lnTo>
                  <a:pt x="5451888" y="2251953"/>
                </a:lnTo>
                <a:lnTo>
                  <a:pt x="5448765" y="2298157"/>
                </a:lnTo>
                <a:lnTo>
                  <a:pt x="5439671" y="2342499"/>
                </a:lnTo>
                <a:lnTo>
                  <a:pt x="5425016" y="2384569"/>
                </a:lnTo>
                <a:lnTo>
                  <a:pt x="5405212" y="2423956"/>
                </a:lnTo>
                <a:lnTo>
                  <a:pt x="5380670" y="2460248"/>
                </a:lnTo>
                <a:lnTo>
                  <a:pt x="5351800" y="2493035"/>
                </a:lnTo>
                <a:lnTo>
                  <a:pt x="5319013" y="2521905"/>
                </a:lnTo>
                <a:lnTo>
                  <a:pt x="5282721" y="2546447"/>
                </a:lnTo>
                <a:lnTo>
                  <a:pt x="5243334" y="2566252"/>
                </a:lnTo>
                <a:lnTo>
                  <a:pt x="5214814" y="2576186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934200" y="7429500"/>
            <a:ext cx="5015230" cy="2044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635" algn="ctr">
              <a:lnSpc>
                <a:spcPct val="132500"/>
              </a:lnSpc>
              <a:spcBef>
                <a:spcPts val="100"/>
              </a:spcBef>
            </a:pPr>
            <a:r>
              <a:rPr sz="2500" spc="125">
                <a:solidFill>
                  <a:srgbClr val="FFFFFF"/>
                </a:solidFill>
                <a:latin typeface="Verdana"/>
                <a:cs typeface="Verdana"/>
              </a:rPr>
              <a:t>Being 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Respectful, </a:t>
            </a:r>
            <a:r>
              <a:rPr sz="2500" spc="15">
                <a:solidFill>
                  <a:srgbClr val="FFFFFF"/>
                </a:solidFill>
                <a:latin typeface="Verdana"/>
                <a:cs typeface="Verdana"/>
              </a:rPr>
              <a:t>Responsive, </a:t>
            </a:r>
            <a:r>
              <a:rPr sz="2500" spc="-8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Always 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Communicating, </a:t>
            </a:r>
            <a:r>
              <a:rPr sz="2500" spc="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Demonstrating</a:t>
            </a:r>
            <a:r>
              <a:rPr sz="25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60">
                <a:solidFill>
                  <a:srgbClr val="FFFFFF"/>
                </a:solidFill>
                <a:latin typeface="Verdana"/>
                <a:cs typeface="Verdana"/>
              </a:rPr>
              <a:t>Stewardship</a:t>
            </a:r>
            <a:r>
              <a:rPr sz="25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145">
                <a:solidFill>
                  <a:srgbClr val="FFFFFF"/>
                </a:solidFill>
                <a:latin typeface="Verdana"/>
                <a:cs typeface="Verdana"/>
              </a:rPr>
              <a:t>&amp; </a:t>
            </a:r>
            <a:r>
              <a:rPr sz="2500" spc="-8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20">
                <a:solidFill>
                  <a:srgbClr val="FFFFFF"/>
                </a:solidFill>
                <a:latin typeface="Verdana"/>
                <a:cs typeface="Verdana"/>
              </a:rPr>
              <a:t>Building</a:t>
            </a:r>
            <a:r>
              <a:rPr sz="25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0">
                <a:solidFill>
                  <a:srgbClr val="FFFFFF"/>
                </a:solidFill>
                <a:latin typeface="Verdana"/>
                <a:cs typeface="Verdana"/>
              </a:rPr>
              <a:t>Trust</a:t>
            </a:r>
            <a:r>
              <a:rPr sz="25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38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500">
              <a:latin typeface="Verdana"/>
              <a:cs typeface="Verdan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sp>
          <p:nvSpPr>
            <p:cNvPr id="10" name="object 10"/>
            <p:cNvSpPr/>
            <p:nvPr/>
          </p:nvSpPr>
          <p:spPr>
            <a:xfrm>
              <a:off x="0" y="1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341335" y="10287000"/>
                  </a:moveTo>
                  <a:lnTo>
                    <a:pt x="0" y="8945651"/>
                  </a:lnTo>
                  <a:lnTo>
                    <a:pt x="0" y="10287000"/>
                  </a:lnTo>
                  <a:lnTo>
                    <a:pt x="1341335" y="10287000"/>
                  </a:lnTo>
                  <a:close/>
                </a:path>
                <a:path w="18288000" h="10287000">
                  <a:moveTo>
                    <a:pt x="18288000" y="0"/>
                  </a:moveTo>
                  <a:lnTo>
                    <a:pt x="16921671" y="0"/>
                  </a:lnTo>
                  <a:lnTo>
                    <a:pt x="18288000" y="1366329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2547151" y="7132672"/>
              <a:ext cx="5452110" cy="2576195"/>
            </a:xfrm>
            <a:custGeom>
              <a:avLst/>
              <a:gdLst/>
              <a:ahLst/>
              <a:cxnLst/>
              <a:rect l="l" t="t" r="r" b="b"/>
              <a:pathLst>
                <a:path w="5452109" h="2576195">
                  <a:moveTo>
                    <a:pt x="5214815" y="2576186"/>
                  </a:moveTo>
                  <a:lnTo>
                    <a:pt x="237072" y="2576186"/>
                  </a:lnTo>
                  <a:lnTo>
                    <a:pt x="208552" y="2566252"/>
                  </a:lnTo>
                  <a:lnTo>
                    <a:pt x="169166" y="2546448"/>
                  </a:lnTo>
                  <a:lnTo>
                    <a:pt x="132873" y="2521905"/>
                  </a:lnTo>
                  <a:lnTo>
                    <a:pt x="100087" y="2493035"/>
                  </a:lnTo>
                  <a:lnTo>
                    <a:pt x="71217" y="2460248"/>
                  </a:lnTo>
                  <a:lnTo>
                    <a:pt x="46674" y="2423956"/>
                  </a:lnTo>
                  <a:lnTo>
                    <a:pt x="26870" y="2384570"/>
                  </a:lnTo>
                  <a:lnTo>
                    <a:pt x="12216" y="2342500"/>
                  </a:lnTo>
                  <a:lnTo>
                    <a:pt x="3121" y="2298157"/>
                  </a:lnTo>
                  <a:lnTo>
                    <a:pt x="0" y="2251965"/>
                  </a:lnTo>
                  <a:lnTo>
                    <a:pt x="0" y="341158"/>
                  </a:lnTo>
                  <a:lnTo>
                    <a:pt x="3121" y="294966"/>
                  </a:lnTo>
                  <a:lnTo>
                    <a:pt x="12216" y="250623"/>
                  </a:lnTo>
                  <a:lnTo>
                    <a:pt x="26870" y="208553"/>
                  </a:lnTo>
                  <a:lnTo>
                    <a:pt x="46674" y="169166"/>
                  </a:lnTo>
                  <a:lnTo>
                    <a:pt x="71217" y="132874"/>
                  </a:lnTo>
                  <a:lnTo>
                    <a:pt x="100087" y="100088"/>
                  </a:lnTo>
                  <a:lnTo>
                    <a:pt x="132873" y="71218"/>
                  </a:lnTo>
                  <a:lnTo>
                    <a:pt x="169166" y="46675"/>
                  </a:lnTo>
                  <a:lnTo>
                    <a:pt x="208552" y="26871"/>
                  </a:lnTo>
                  <a:lnTo>
                    <a:pt x="250622" y="12216"/>
                  </a:lnTo>
                  <a:lnTo>
                    <a:pt x="294965" y="3122"/>
                  </a:lnTo>
                  <a:lnTo>
                    <a:pt x="341169" y="0"/>
                  </a:lnTo>
                  <a:lnTo>
                    <a:pt x="5110717" y="0"/>
                  </a:lnTo>
                  <a:lnTo>
                    <a:pt x="5156921" y="3122"/>
                  </a:lnTo>
                  <a:lnTo>
                    <a:pt x="5201264" y="12216"/>
                  </a:lnTo>
                  <a:lnTo>
                    <a:pt x="5243334" y="26871"/>
                  </a:lnTo>
                  <a:lnTo>
                    <a:pt x="5282720" y="46675"/>
                  </a:lnTo>
                  <a:lnTo>
                    <a:pt x="5319012" y="71218"/>
                  </a:lnTo>
                  <a:lnTo>
                    <a:pt x="5351799" y="100088"/>
                  </a:lnTo>
                  <a:lnTo>
                    <a:pt x="5380669" y="132874"/>
                  </a:lnTo>
                  <a:lnTo>
                    <a:pt x="5405211" y="169166"/>
                  </a:lnTo>
                  <a:lnTo>
                    <a:pt x="5425015" y="208553"/>
                  </a:lnTo>
                  <a:lnTo>
                    <a:pt x="5439670" y="250623"/>
                  </a:lnTo>
                  <a:lnTo>
                    <a:pt x="5448764" y="294966"/>
                  </a:lnTo>
                  <a:lnTo>
                    <a:pt x="5451886" y="341158"/>
                  </a:lnTo>
                  <a:lnTo>
                    <a:pt x="5451886" y="2251965"/>
                  </a:lnTo>
                  <a:lnTo>
                    <a:pt x="5448764" y="2298157"/>
                  </a:lnTo>
                  <a:lnTo>
                    <a:pt x="5439670" y="2342500"/>
                  </a:lnTo>
                  <a:lnTo>
                    <a:pt x="5425015" y="2384570"/>
                  </a:lnTo>
                  <a:lnTo>
                    <a:pt x="5405211" y="2423956"/>
                  </a:lnTo>
                  <a:lnTo>
                    <a:pt x="5380669" y="2460248"/>
                  </a:lnTo>
                  <a:lnTo>
                    <a:pt x="5351799" y="2493035"/>
                  </a:lnTo>
                  <a:lnTo>
                    <a:pt x="5319012" y="2521905"/>
                  </a:lnTo>
                  <a:lnTo>
                    <a:pt x="5282720" y="2546448"/>
                  </a:lnTo>
                  <a:lnTo>
                    <a:pt x="5243334" y="2566252"/>
                  </a:lnTo>
                  <a:lnTo>
                    <a:pt x="5214815" y="2576186"/>
                  </a:lnTo>
                  <a:close/>
                </a:path>
              </a:pathLst>
            </a:custGeom>
            <a:solidFill>
              <a:srgbClr val="253F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2801600" y="6667500"/>
            <a:ext cx="4894154" cy="297260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sz="2950" b="1" spc="-50">
                <a:solidFill>
                  <a:srgbClr val="253F6A"/>
                </a:solidFill>
                <a:latin typeface="Verdana"/>
                <a:cs typeface="Verdana"/>
              </a:rPr>
              <a:t>Our</a:t>
            </a:r>
            <a:r>
              <a:rPr sz="2950" b="1" spc="-80">
                <a:solidFill>
                  <a:srgbClr val="253F6A"/>
                </a:solidFill>
                <a:latin typeface="Verdana"/>
                <a:cs typeface="Verdana"/>
              </a:rPr>
              <a:t> </a:t>
            </a:r>
            <a:r>
              <a:rPr sz="2950" b="1" spc="-20">
                <a:solidFill>
                  <a:srgbClr val="253F6A"/>
                </a:solidFill>
                <a:latin typeface="Verdana"/>
                <a:cs typeface="Verdana"/>
              </a:rPr>
              <a:t>Capabilities</a:t>
            </a:r>
            <a:endParaRPr sz="2950">
              <a:latin typeface="Verdana"/>
              <a:cs typeface="Verdana"/>
            </a:endParaRPr>
          </a:p>
          <a:p>
            <a:pPr marL="12700" marR="5080" indent="88900" algn="ctr">
              <a:lnSpc>
                <a:spcPct val="114999"/>
              </a:lnSpc>
              <a:spcBef>
                <a:spcPts val="2290"/>
              </a:spcBef>
            </a:pP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Across</a:t>
            </a:r>
            <a:r>
              <a:rPr lang="en-US" sz="2500" spc="35">
                <a:solidFill>
                  <a:srgbClr val="FFFFFF"/>
                </a:solidFill>
                <a:latin typeface="Verdana"/>
                <a:cs typeface="Verdana"/>
              </a:rPr>
              <a:t> cloud computing</a:t>
            </a:r>
            <a:r>
              <a:rPr sz="2500" spc="9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lang="en-US" sz="2500" spc="90">
                <a:solidFill>
                  <a:srgbClr val="FFFFFF"/>
                </a:solidFill>
                <a:latin typeface="Verdana"/>
                <a:cs typeface="Verdana"/>
              </a:rPr>
              <a:t> cyber security, digital transformation, AI, robotics, data analytics</a:t>
            </a:r>
            <a:r>
              <a:rPr sz="2500" spc="-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0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500" spc="65">
                <a:solidFill>
                  <a:srgbClr val="FFFFFF"/>
                </a:solidFill>
                <a:latin typeface="Verdana"/>
                <a:cs typeface="Verdana"/>
              </a:rPr>
              <a:t>other </a:t>
            </a:r>
            <a:r>
              <a:rPr sz="2500" spc="70">
                <a:solidFill>
                  <a:srgbClr val="FFFFFF"/>
                </a:solidFill>
                <a:latin typeface="Verdana"/>
                <a:cs typeface="Verdana"/>
              </a:rPr>
              <a:t> t</a:t>
            </a:r>
            <a:r>
              <a:rPr sz="2500" spc="6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15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500" spc="155">
                <a:solidFill>
                  <a:srgbClr val="FFFFFF"/>
                </a:solidFill>
                <a:latin typeface="Verdana"/>
                <a:cs typeface="Verdana"/>
              </a:rPr>
              <a:t>hn</a:t>
            </a:r>
            <a:r>
              <a:rPr sz="2500" spc="9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500" spc="9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20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y </a:t>
            </a:r>
            <a:r>
              <a:rPr sz="2500" spc="7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5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645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2500" spc="-25">
                <a:solidFill>
                  <a:srgbClr val="FFFFFF"/>
                </a:solidFill>
                <a:latin typeface="Verdana"/>
                <a:cs typeface="Verdana"/>
              </a:rPr>
              <a:t>6</a:t>
            </a:r>
            <a:r>
              <a:rPr sz="2500" spc="-120">
                <a:solidFill>
                  <a:srgbClr val="FFFFFF"/>
                </a:solidFill>
                <a:latin typeface="Verdana"/>
                <a:cs typeface="Verdana"/>
              </a:rPr>
              <a:t>7</a:t>
            </a:r>
            <a:r>
              <a:rPr sz="25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15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500" spc="9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500" spc="14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500" spc="15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500" spc="7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500" spc="-2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500" spc="3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500" spc="6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500" spc="-3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500" spc="-38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86260" y="979248"/>
            <a:ext cx="6439140" cy="78162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000" spc="-30">
                <a:solidFill>
                  <a:srgbClr val="253F6A"/>
                </a:solidFill>
              </a:rPr>
              <a:t>W</a:t>
            </a:r>
            <a:r>
              <a:rPr sz="5000" spc="-1335">
                <a:solidFill>
                  <a:srgbClr val="253F6A"/>
                </a:solidFill>
              </a:rPr>
              <a:t>I</a:t>
            </a:r>
            <a:r>
              <a:rPr lang="en-US" sz="5000" spc="-1335">
                <a:solidFill>
                  <a:srgbClr val="253F6A"/>
                </a:solidFill>
              </a:rPr>
              <a:t>  </a:t>
            </a:r>
            <a:r>
              <a:rPr sz="5000" spc="-285">
                <a:solidFill>
                  <a:srgbClr val="253F6A"/>
                </a:solidFill>
              </a:rPr>
              <a:t>P</a:t>
            </a:r>
            <a:r>
              <a:rPr sz="5000" spc="-515">
                <a:solidFill>
                  <a:srgbClr val="253F6A"/>
                </a:solidFill>
              </a:rPr>
              <a:t>R</a:t>
            </a:r>
            <a:r>
              <a:rPr sz="5000" spc="-25">
                <a:solidFill>
                  <a:srgbClr val="253F6A"/>
                </a:solidFill>
              </a:rPr>
              <a:t>O</a:t>
            </a:r>
            <a:r>
              <a:rPr sz="5000" spc="-850">
                <a:solidFill>
                  <a:srgbClr val="253F6A"/>
                </a:solidFill>
              </a:rPr>
              <a:t> </a:t>
            </a:r>
            <a:r>
              <a:rPr sz="5000" spc="-285">
                <a:solidFill>
                  <a:srgbClr val="253F6A"/>
                </a:solidFill>
              </a:rPr>
              <a:t>P</a:t>
            </a:r>
            <a:r>
              <a:rPr sz="5000" spc="-515">
                <a:solidFill>
                  <a:srgbClr val="253F6A"/>
                </a:solidFill>
              </a:rPr>
              <a:t>R</a:t>
            </a:r>
            <a:r>
              <a:rPr sz="5000" spc="-325">
                <a:solidFill>
                  <a:srgbClr val="253F6A"/>
                </a:solidFill>
              </a:rPr>
              <a:t>OD</a:t>
            </a:r>
            <a:r>
              <a:rPr sz="5000" spc="-434">
                <a:solidFill>
                  <a:srgbClr val="253F6A"/>
                </a:solidFill>
              </a:rPr>
              <a:t>U</a:t>
            </a:r>
            <a:r>
              <a:rPr sz="5000" spc="-235">
                <a:solidFill>
                  <a:srgbClr val="253F6A"/>
                </a:solidFill>
              </a:rPr>
              <a:t>C</a:t>
            </a:r>
            <a:r>
              <a:rPr sz="5000" spc="-240">
                <a:solidFill>
                  <a:srgbClr val="253F6A"/>
                </a:solidFill>
              </a:rPr>
              <a:t>T</a:t>
            </a:r>
            <a:r>
              <a:rPr lang="en-US" sz="5000" spc="-240">
                <a:solidFill>
                  <a:srgbClr val="253F6A"/>
                </a:solidFill>
              </a:rPr>
              <a:t>S</a:t>
            </a:r>
            <a:endParaRPr sz="5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72297" y="-1249459"/>
            <a:ext cx="19543804" cy="12889056"/>
            <a:chOff x="1297213" y="3"/>
            <a:chExt cx="16636532" cy="1070783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03145" y="1036435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311736" y="1365575"/>
            <a:ext cx="7924800" cy="940642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WIPRO SERVICES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013812" y="1054482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Picture 14" descr="A picture containing blue, close&#10;&#10;Description automatically generated">
            <a:extLst>
              <a:ext uri="{FF2B5EF4-FFF2-40B4-BE49-F238E27FC236}">
                <a16:creationId xmlns:a16="http://schemas.microsoft.com/office/drawing/2014/main" id="{7C8F42E5-9765-8CD6-1BA4-4F9FF501D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17" y="3146368"/>
            <a:ext cx="6081279" cy="42670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8847859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We don’t make chips. We make them more impactful.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The world’s top semiconductor companies trust Wipro to bring transformational silicon solutions to market. </a:t>
            </a: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Helps to design, test and modernize chips and integrated systems is just the beginning.</a:t>
            </a:r>
            <a:endParaRPr lang="en-US" sz="36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1890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96" y="-641638"/>
            <a:ext cx="18177933" cy="10816166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311736" y="1365575"/>
            <a:ext cx="7924800" cy="940642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WIPRO INDUSTRY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5759812" y="1054482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448D6957-8652-9BB5-D980-55DA3702A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3398688"/>
            <a:ext cx="6470936" cy="4697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8045161" y="3148445"/>
            <a:ext cx="8341302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Human Centered AI solutions are designed to understand and anticipate changes in customer behavior, determine the underlying intent and drivers, draw behavioral inference and nudge them to make better choices. </a:t>
            </a:r>
            <a:endParaRPr lang="en-US" sz="360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The solutions are developed on the principles of responsible AI.</a:t>
            </a:r>
            <a:endParaRPr lang="en-US" sz="36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75163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7" y="-671946"/>
            <a:ext cx="18431933" cy="10668000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831406" y="1365575"/>
            <a:ext cx="6405130" cy="940642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BENEFITS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448D6957-8652-9BB5-D980-55DA3702A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3398688"/>
            <a:ext cx="6470936" cy="4697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7369752" y="2927638"/>
            <a:ext cx="69125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B69D41-95F9-9EFD-B216-C44F4A187BFE}"/>
              </a:ext>
            </a:extLst>
          </p:cNvPr>
          <p:cNvSpPr txBox="1"/>
          <p:nvPr/>
        </p:nvSpPr>
        <p:spPr>
          <a:xfrm>
            <a:off x="7577571" y="2823730"/>
            <a:ext cx="9484299" cy="61863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Informed decision-making: The goal of human-centered AI is not to replace humans entirely but to enhance our capabilities by way of intelligent, human-informed technology. </a:t>
            </a:r>
            <a:endParaRPr lang="en-US" sz="360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36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3600" dirty="0">
                <a:solidFill>
                  <a:schemeClr val="bg1"/>
                </a:solidFill>
              </a:rPr>
              <a:t>Through its combination of the precision of machine learning with human input and values, human-centered AI enables businesses (specifically, the humans in the business) to make more informed decisions and develop clearer strategies and solutions to challenges.</a:t>
            </a:r>
            <a:endParaRPr lang="en-US" sz="36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948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7" y="-1152526"/>
            <a:ext cx="18431933" cy="11901920"/>
            <a:chOff x="1291759" y="3"/>
            <a:chExt cx="16230600" cy="1065923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91759" y="987842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376179" y="1365575"/>
            <a:ext cx="11964266" cy="940642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DIGITAL TRANSFORMATION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7369752" y="2927638"/>
            <a:ext cx="69125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B69D41-95F9-9EFD-B216-C44F4A187BFE}"/>
              </a:ext>
            </a:extLst>
          </p:cNvPr>
          <p:cNvSpPr txBox="1"/>
          <p:nvPr/>
        </p:nvSpPr>
        <p:spPr>
          <a:xfrm>
            <a:off x="7577571" y="2823730"/>
            <a:ext cx="87179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D62C02CD-28A8-8E1A-8A1D-9197E8FEC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1" y="2826385"/>
            <a:ext cx="12017085" cy="69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11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176" y="-684935"/>
            <a:ext cx="18431933" cy="11486284"/>
            <a:chOff x="1028699" y="3"/>
            <a:chExt cx="162306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7213" y="3"/>
              <a:ext cx="11744324" cy="102869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699" y="615603"/>
              <a:ext cx="16230600" cy="9671400"/>
            </a:xfrm>
            <a:custGeom>
              <a:avLst/>
              <a:gdLst/>
              <a:ahLst/>
              <a:cxnLst/>
              <a:rect l="l" t="t" r="r" b="b"/>
              <a:pathLst>
                <a:path w="16230600" h="9058275">
                  <a:moveTo>
                    <a:pt x="16230598" y="9058274"/>
                  </a:moveTo>
                  <a:lnTo>
                    <a:pt x="0" y="9058274"/>
                  </a:lnTo>
                  <a:lnTo>
                    <a:pt x="0" y="0"/>
                  </a:lnTo>
                  <a:lnTo>
                    <a:pt x="16230598" y="0"/>
                  </a:lnTo>
                  <a:lnTo>
                    <a:pt x="16230598" y="9058274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 sz="3600">
                <a:solidFill>
                  <a:srgbClr val="FFFFFF"/>
                </a:solidFill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376179" y="1365575"/>
            <a:ext cx="11964266" cy="1876796"/>
          </a:xfrm>
          <a:prstGeom prst="rect">
            <a:avLst/>
          </a:prstGeom>
        </p:spPr>
        <p:txBody>
          <a:bodyPr vert="horz" wrap="square" lIns="0" tIns="182245" rIns="0" bIns="0" rtlCol="0" anchor="t">
            <a:spAutoFit/>
          </a:bodyPr>
          <a:lstStyle/>
          <a:p>
            <a:pPr marL="12700" marR="5080">
              <a:lnSpc>
                <a:spcPts val="5930"/>
              </a:lnSpc>
              <a:spcBef>
                <a:spcPts val="1435"/>
              </a:spcBef>
            </a:pPr>
            <a:r>
              <a:rPr lang="en-US" sz="6050" b="1" i="1" spc="-254" dirty="0">
                <a:solidFill>
                  <a:srgbClr val="FFFFFF"/>
                </a:solidFill>
                <a:latin typeface="Verdana"/>
                <a:ea typeface="Verdana"/>
                <a:cs typeface="Verdana"/>
              </a:rPr>
              <a:t>DIGITAL TRANSFORMATION</a:t>
            </a:r>
          </a:p>
          <a:p>
            <a:pPr marL="12700" marR="5080">
              <a:lnSpc>
                <a:spcPts val="5930"/>
              </a:lnSpc>
              <a:spcBef>
                <a:spcPts val="1435"/>
              </a:spcBef>
            </a:pPr>
            <a:endParaRPr lang="en-US" sz="6050" b="1" i="1" spc="-254" dirty="0">
              <a:solidFill>
                <a:srgbClr val="FFFFFF"/>
              </a:solidFill>
              <a:latin typeface="Verdana"/>
              <a:ea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254343" y="953940"/>
            <a:ext cx="1758950" cy="7568565"/>
            <a:chOff x="15082479" y="1054482"/>
            <a:chExt cx="1758950" cy="7568565"/>
          </a:xfrm>
        </p:grpSpPr>
        <p:sp>
          <p:nvSpPr>
            <p:cNvPr id="13" name="object 13"/>
            <p:cNvSpPr/>
            <p:nvPr/>
          </p:nvSpPr>
          <p:spPr>
            <a:xfrm>
              <a:off x="15082479" y="105448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265076" y="2136046"/>
              <a:ext cx="0" cy="6487160"/>
            </a:xfrm>
            <a:custGeom>
              <a:avLst/>
              <a:gdLst/>
              <a:ahLst/>
              <a:cxnLst/>
              <a:rect l="l" t="t" r="r" b="b"/>
              <a:pathLst>
                <a:path h="6487159">
                  <a:moveTo>
                    <a:pt x="0" y="6486578"/>
                  </a:moveTo>
                  <a:lnTo>
                    <a:pt x="0" y="0"/>
                  </a:lnTo>
                </a:path>
              </a:pathLst>
            </a:custGeom>
            <a:ln w="953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723F88-B261-61DB-FEA3-D9960B1AF39D}"/>
              </a:ext>
            </a:extLst>
          </p:cNvPr>
          <p:cNvSpPr txBox="1"/>
          <p:nvPr/>
        </p:nvSpPr>
        <p:spPr>
          <a:xfrm>
            <a:off x="7876309" y="2823729"/>
            <a:ext cx="75619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5D721-3FFB-6889-7A58-DEE821BC7514}"/>
              </a:ext>
            </a:extLst>
          </p:cNvPr>
          <p:cNvSpPr txBox="1"/>
          <p:nvPr/>
        </p:nvSpPr>
        <p:spPr>
          <a:xfrm>
            <a:off x="7369752" y="2927638"/>
            <a:ext cx="69125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B69D41-95F9-9EFD-B216-C44F4A187BFE}"/>
              </a:ext>
            </a:extLst>
          </p:cNvPr>
          <p:cNvSpPr txBox="1"/>
          <p:nvPr/>
        </p:nvSpPr>
        <p:spPr>
          <a:xfrm>
            <a:off x="7577571" y="2823730"/>
            <a:ext cx="87179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F5EEB-766D-3936-86B0-E8DB3AF413C6}"/>
              </a:ext>
            </a:extLst>
          </p:cNvPr>
          <p:cNvSpPr txBox="1"/>
          <p:nvPr/>
        </p:nvSpPr>
        <p:spPr>
          <a:xfrm>
            <a:off x="1044287" y="3473161"/>
            <a:ext cx="15952640" cy="61863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 algn="just">
              <a:buFont typeface="Wingdings"/>
              <a:buChar char="q"/>
            </a:pPr>
            <a:r>
              <a:rPr lang="en-US" sz="4400" dirty="0">
                <a:solidFill>
                  <a:schemeClr val="bg1"/>
                </a:solidFill>
              </a:rPr>
              <a:t>Digital transformation has been a part of our lexicon for nearly six years. Yet, there’s hardly consensus on what it means. Maybe it’s time to recognize it served its purpose to galvanize business leaders around a needed change in their business to become more digital. </a:t>
            </a:r>
            <a:endParaRPr lang="en-US" sz="440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endParaRPr lang="en-US" sz="4400" dirty="0">
              <a:solidFill>
                <a:schemeClr val="bg1"/>
              </a:solidFill>
              <a:cs typeface="Calibri"/>
            </a:endParaRPr>
          </a:p>
          <a:p>
            <a:pPr marL="571500" indent="-571500" algn="just">
              <a:buFont typeface="Wingdings"/>
              <a:buChar char="q"/>
            </a:pPr>
            <a:r>
              <a:rPr lang="en-US" sz="4400" dirty="0">
                <a:solidFill>
                  <a:schemeClr val="bg1"/>
                </a:solidFill>
              </a:rPr>
              <a:t>But now, it may be holding CEOs back from fulfilling the potential of their digital agenda through a much wider and needed enterprise transformation.</a:t>
            </a:r>
            <a:endParaRPr lang="en-US" sz="44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2982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TABLE OF</vt:lpstr>
      <vt:lpstr>WI  PRO'S  PROFILE</vt:lpstr>
      <vt:lpstr>WI  PRO PRODUCTS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PRESENTED BY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WIPRO</dc:title>
  <dc:creator>mail2karlyn</dc:creator>
  <cp:keywords>DAFZDrVmTNg,BAEOYvNJ8eM</cp:keywords>
  <cp:revision>425</cp:revision>
  <dcterms:created xsi:type="dcterms:W3CDTF">2023-01-29T16:05:35Z</dcterms:created>
  <dcterms:modified xsi:type="dcterms:W3CDTF">2023-01-30T14:46:13Z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2023-01-29T00:00:00Z</vt:filetime>
  </property>
  <property fmtid="{D5CDD505-2E9C-101B-9397-08002B2CF9AE}" pid="3" name="Creator">
    <vt:lpwstr>Canva</vt:lpwstr>
  </property>
  <property fmtid="{D5CDD505-2E9C-101B-9397-08002B2CF9AE}" pid="4" name="LastSaved">
    <vt:filetime>2023-01-29T00:00:00Z</vt:filetime>
  </property>
</Properties>
</file>

<file path=docProps/thumbnail.jpeg>
</file>